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258" r:id="rId2"/>
    <p:sldId id="259" r:id="rId3"/>
    <p:sldId id="270" r:id="rId4"/>
    <p:sldId id="272" r:id="rId5"/>
    <p:sldId id="282" r:id="rId6"/>
    <p:sldId id="286" r:id="rId7"/>
    <p:sldId id="284" r:id="rId8"/>
    <p:sldId id="285" r:id="rId9"/>
    <p:sldId id="287" r:id="rId10"/>
    <p:sldId id="291" r:id="rId11"/>
    <p:sldId id="288" r:id="rId12"/>
    <p:sldId id="296" r:id="rId13"/>
    <p:sldId id="295" r:id="rId14"/>
    <p:sldId id="294" r:id="rId15"/>
    <p:sldId id="292" r:id="rId16"/>
    <p:sldId id="297" r:id="rId17"/>
    <p:sldId id="302" r:id="rId18"/>
    <p:sldId id="299" r:id="rId19"/>
    <p:sldId id="300" r:id="rId20"/>
    <p:sldId id="298" r:id="rId21"/>
    <p:sldId id="304" r:id="rId22"/>
    <p:sldId id="305" r:id="rId23"/>
    <p:sldId id="307" r:id="rId24"/>
    <p:sldId id="306" r:id="rId25"/>
    <p:sldId id="308" r:id="rId26"/>
    <p:sldId id="310" r:id="rId27"/>
    <p:sldId id="311" r:id="rId28"/>
    <p:sldId id="313" r:id="rId29"/>
    <p:sldId id="318" r:id="rId30"/>
    <p:sldId id="317" r:id="rId31"/>
    <p:sldId id="323" r:id="rId32"/>
    <p:sldId id="319" r:id="rId33"/>
    <p:sldId id="322" r:id="rId34"/>
    <p:sldId id="321" r:id="rId35"/>
    <p:sldId id="324" r:id="rId36"/>
    <p:sldId id="328" r:id="rId37"/>
    <p:sldId id="327" r:id="rId38"/>
    <p:sldId id="330" r:id="rId39"/>
    <p:sldId id="326" r:id="rId40"/>
    <p:sldId id="331" r:id="rId41"/>
    <p:sldId id="329" r:id="rId42"/>
    <p:sldId id="332" r:id="rId43"/>
    <p:sldId id="339" r:id="rId44"/>
    <p:sldId id="342" r:id="rId45"/>
    <p:sldId id="343" r:id="rId46"/>
    <p:sldId id="344" r:id="rId47"/>
    <p:sldId id="347" r:id="rId48"/>
    <p:sldId id="345" r:id="rId49"/>
    <p:sldId id="348" r:id="rId50"/>
    <p:sldId id="349" r:id="rId51"/>
    <p:sldId id="350" r:id="rId52"/>
    <p:sldId id="351" r:id="rId53"/>
    <p:sldId id="352" r:id="rId54"/>
    <p:sldId id="354" r:id="rId55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86" autoAdjust="0"/>
    <p:restoredTop sz="94660"/>
  </p:normalViewPr>
  <p:slideViewPr>
    <p:cSldViewPr snapToGrid="0">
      <p:cViewPr>
        <p:scale>
          <a:sx n="70" d="100"/>
          <a:sy n="70" d="100"/>
        </p:scale>
        <p:origin x="-522" y="3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8372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A089F6C-730B-4AFE-98D3-A8285FD92CC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93213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FE743A5-598C-4A65-B49E-6CBCE06D53EB}" type="slidenum">
              <a:rPr lang="en-GB" smtClean="0"/>
              <a:pPr eaLnBrk="1" hangingPunct="1"/>
              <a:t>1</a:t>
            </a:fld>
            <a:endParaRPr lang="en-GB" smtClean="0"/>
          </a:p>
        </p:txBody>
      </p:sp>
      <p:sp>
        <p:nvSpPr>
          <p:cNvPr id="5939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E895C29-3379-43F0-9D97-3020C210FF0D}" type="slidenum">
              <a:rPr lang="en-GB" smtClean="0"/>
              <a:pPr eaLnBrk="1" hangingPunct="1"/>
              <a:t>10</a:t>
            </a:fld>
            <a:endParaRPr lang="en-GB" smtClean="0"/>
          </a:p>
        </p:txBody>
      </p:sp>
      <p:sp>
        <p:nvSpPr>
          <p:cNvPr id="6861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F01096C-A857-4690-8A02-AEBED67C3DC0}" type="slidenum">
              <a:rPr lang="en-GB" smtClean="0"/>
              <a:pPr eaLnBrk="1" hangingPunct="1"/>
              <a:t>11</a:t>
            </a:fld>
            <a:endParaRPr lang="en-GB" smtClean="0"/>
          </a:p>
        </p:txBody>
      </p:sp>
      <p:sp>
        <p:nvSpPr>
          <p:cNvPr id="6963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A105AD9-DFB4-4A3B-9160-2C776FFBFF4E}" type="slidenum">
              <a:rPr lang="en-GB" smtClean="0"/>
              <a:pPr eaLnBrk="1" hangingPunct="1"/>
              <a:t>12</a:t>
            </a:fld>
            <a:endParaRPr lang="en-GB" smtClean="0"/>
          </a:p>
        </p:txBody>
      </p:sp>
      <p:sp>
        <p:nvSpPr>
          <p:cNvPr id="7065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6A00CF2-069E-4DE2-9ABD-3BAF5969D6F2}" type="slidenum">
              <a:rPr lang="en-GB" smtClean="0"/>
              <a:pPr eaLnBrk="1" hangingPunct="1"/>
              <a:t>13</a:t>
            </a:fld>
            <a:endParaRPr lang="en-GB" smtClean="0"/>
          </a:p>
        </p:txBody>
      </p:sp>
      <p:sp>
        <p:nvSpPr>
          <p:cNvPr id="7168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2BF750-B994-4313-93F8-292527362C2D}" type="slidenum">
              <a:rPr lang="en-GB" smtClean="0"/>
              <a:pPr eaLnBrk="1" hangingPunct="1"/>
              <a:t>14</a:t>
            </a:fld>
            <a:endParaRPr lang="en-GB" smtClean="0"/>
          </a:p>
        </p:txBody>
      </p:sp>
      <p:sp>
        <p:nvSpPr>
          <p:cNvPr id="7270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5A0036C-CD6C-4CAE-961F-B697C2A8F456}" type="slidenum">
              <a:rPr lang="en-GB" smtClean="0"/>
              <a:pPr eaLnBrk="1" hangingPunct="1"/>
              <a:t>15</a:t>
            </a:fld>
            <a:endParaRPr lang="en-GB" smtClean="0"/>
          </a:p>
        </p:txBody>
      </p:sp>
      <p:sp>
        <p:nvSpPr>
          <p:cNvPr id="7373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E77A49A-1F5C-4462-9573-7B50AA8B6036}" type="slidenum">
              <a:rPr lang="en-GB" smtClean="0"/>
              <a:pPr eaLnBrk="1" hangingPunct="1"/>
              <a:t>16</a:t>
            </a:fld>
            <a:endParaRPr lang="en-GB" smtClean="0"/>
          </a:p>
        </p:txBody>
      </p:sp>
      <p:sp>
        <p:nvSpPr>
          <p:cNvPr id="7475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D7619A0-7426-4835-B72D-E53E1E83B39B}" type="slidenum">
              <a:rPr lang="en-GB" smtClean="0"/>
              <a:pPr eaLnBrk="1" hangingPunct="1"/>
              <a:t>17</a:t>
            </a:fld>
            <a:endParaRPr lang="en-GB" smtClean="0"/>
          </a:p>
        </p:txBody>
      </p:sp>
      <p:sp>
        <p:nvSpPr>
          <p:cNvPr id="7577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CEB2388-9731-412F-AC97-90043E0BD980}" type="slidenum">
              <a:rPr lang="en-GB" smtClean="0"/>
              <a:pPr eaLnBrk="1" hangingPunct="1"/>
              <a:t>18</a:t>
            </a:fld>
            <a:endParaRPr lang="en-GB" smtClean="0"/>
          </a:p>
        </p:txBody>
      </p:sp>
      <p:sp>
        <p:nvSpPr>
          <p:cNvPr id="7680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F0E27BD-B092-416B-AF7E-84F888E839F3}" type="slidenum">
              <a:rPr lang="en-GB" smtClean="0"/>
              <a:pPr eaLnBrk="1" hangingPunct="1"/>
              <a:t>19</a:t>
            </a:fld>
            <a:endParaRPr lang="en-GB" smtClean="0"/>
          </a:p>
        </p:txBody>
      </p:sp>
      <p:sp>
        <p:nvSpPr>
          <p:cNvPr id="7782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2FAA27D-0719-4331-9179-D4CCDAC80FB5}" type="slidenum">
              <a:rPr lang="en-GB" smtClean="0"/>
              <a:pPr eaLnBrk="1" hangingPunct="1"/>
              <a:t>2</a:t>
            </a:fld>
            <a:endParaRPr lang="en-GB" smtClean="0"/>
          </a:p>
        </p:txBody>
      </p:sp>
      <p:sp>
        <p:nvSpPr>
          <p:cNvPr id="6041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1B08F06-7875-4015-BA61-38C1BAD55426}" type="slidenum">
              <a:rPr lang="en-GB" smtClean="0"/>
              <a:pPr eaLnBrk="1" hangingPunct="1"/>
              <a:t>20</a:t>
            </a:fld>
            <a:endParaRPr lang="en-GB" smtClean="0"/>
          </a:p>
        </p:txBody>
      </p:sp>
      <p:sp>
        <p:nvSpPr>
          <p:cNvPr id="7885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9FF1D5F-D1F1-4763-B9BA-7961FB1A033C}" type="slidenum">
              <a:rPr lang="en-GB" smtClean="0"/>
              <a:pPr eaLnBrk="1" hangingPunct="1"/>
              <a:t>21</a:t>
            </a:fld>
            <a:endParaRPr lang="en-GB" smtClean="0"/>
          </a:p>
        </p:txBody>
      </p:sp>
      <p:sp>
        <p:nvSpPr>
          <p:cNvPr id="7987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8803C5F-2B9D-4E20-AB10-F4612A5070E3}" type="slidenum">
              <a:rPr lang="en-GB" smtClean="0"/>
              <a:pPr eaLnBrk="1" hangingPunct="1"/>
              <a:t>22</a:t>
            </a:fld>
            <a:endParaRPr lang="en-GB" smtClean="0"/>
          </a:p>
        </p:txBody>
      </p:sp>
      <p:sp>
        <p:nvSpPr>
          <p:cNvPr id="8089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271EB67-6851-4683-805B-775413569486}" type="slidenum">
              <a:rPr lang="en-GB" smtClean="0"/>
              <a:pPr eaLnBrk="1" hangingPunct="1"/>
              <a:t>23</a:t>
            </a:fld>
            <a:endParaRPr lang="en-GB" smtClean="0"/>
          </a:p>
        </p:txBody>
      </p:sp>
      <p:sp>
        <p:nvSpPr>
          <p:cNvPr id="8192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1069BE0-F617-4D16-8930-BBE74C9BF554}" type="slidenum">
              <a:rPr lang="en-GB" smtClean="0"/>
              <a:pPr eaLnBrk="1" hangingPunct="1"/>
              <a:t>24</a:t>
            </a:fld>
            <a:endParaRPr lang="en-GB" smtClean="0"/>
          </a:p>
        </p:txBody>
      </p:sp>
      <p:sp>
        <p:nvSpPr>
          <p:cNvPr id="8294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F1ED775-4D12-4222-94AE-FF493A70EB74}" type="slidenum">
              <a:rPr lang="en-GB" smtClean="0"/>
              <a:pPr eaLnBrk="1" hangingPunct="1"/>
              <a:t>25</a:t>
            </a:fld>
            <a:endParaRPr lang="en-GB" smtClean="0"/>
          </a:p>
        </p:txBody>
      </p:sp>
      <p:sp>
        <p:nvSpPr>
          <p:cNvPr id="8397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EC7A306-BC99-41C6-80C1-1022130E97FA}" type="slidenum">
              <a:rPr lang="en-GB" smtClean="0"/>
              <a:pPr eaLnBrk="1" hangingPunct="1"/>
              <a:t>26</a:t>
            </a:fld>
            <a:endParaRPr lang="en-GB" smtClean="0"/>
          </a:p>
        </p:txBody>
      </p:sp>
      <p:sp>
        <p:nvSpPr>
          <p:cNvPr id="8499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A483180-2B80-4E25-9E5C-2BE8E74EFD29}" type="slidenum">
              <a:rPr lang="en-GB" smtClean="0"/>
              <a:pPr eaLnBrk="1" hangingPunct="1"/>
              <a:t>27</a:t>
            </a:fld>
            <a:endParaRPr lang="en-GB" smtClean="0"/>
          </a:p>
        </p:txBody>
      </p:sp>
      <p:sp>
        <p:nvSpPr>
          <p:cNvPr id="8601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EC2BBFC-19B3-42D9-B632-548C5D9B092F}" type="slidenum">
              <a:rPr lang="en-GB" smtClean="0"/>
              <a:pPr eaLnBrk="1" hangingPunct="1"/>
              <a:t>28</a:t>
            </a:fld>
            <a:endParaRPr lang="en-GB" smtClean="0"/>
          </a:p>
        </p:txBody>
      </p:sp>
      <p:sp>
        <p:nvSpPr>
          <p:cNvPr id="8704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E78A62F-69D4-4D42-8D7E-C56E467624EB}" type="slidenum">
              <a:rPr lang="en-GB" smtClean="0"/>
              <a:pPr eaLnBrk="1" hangingPunct="1"/>
              <a:t>29</a:t>
            </a:fld>
            <a:endParaRPr lang="en-GB" smtClean="0"/>
          </a:p>
        </p:txBody>
      </p:sp>
      <p:sp>
        <p:nvSpPr>
          <p:cNvPr id="8806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43A15A9-5B7F-4758-9799-5FFB9D522323}" type="slidenum">
              <a:rPr lang="en-GB" smtClean="0"/>
              <a:pPr eaLnBrk="1" hangingPunct="1"/>
              <a:t>3</a:t>
            </a:fld>
            <a:endParaRPr lang="en-GB" smtClean="0"/>
          </a:p>
        </p:txBody>
      </p:sp>
      <p:sp>
        <p:nvSpPr>
          <p:cNvPr id="6144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9E6ED43-BA27-4F03-8C95-CB5EFD971BCA}" type="slidenum">
              <a:rPr lang="en-GB" smtClean="0"/>
              <a:pPr eaLnBrk="1" hangingPunct="1"/>
              <a:t>30</a:t>
            </a:fld>
            <a:endParaRPr lang="en-GB" smtClean="0"/>
          </a:p>
        </p:txBody>
      </p:sp>
      <p:sp>
        <p:nvSpPr>
          <p:cNvPr id="8909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DC17A7E-794F-48DB-ABB1-F00A7FA48F9C}" type="slidenum">
              <a:rPr lang="en-GB" smtClean="0"/>
              <a:pPr eaLnBrk="1" hangingPunct="1"/>
              <a:t>31</a:t>
            </a:fld>
            <a:endParaRPr lang="en-GB" smtClean="0"/>
          </a:p>
        </p:txBody>
      </p:sp>
      <p:sp>
        <p:nvSpPr>
          <p:cNvPr id="9011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9218F7-39D8-4B60-87A2-6F8AB03AF2D0}" type="slidenum">
              <a:rPr lang="en-GB" smtClean="0"/>
              <a:pPr eaLnBrk="1" hangingPunct="1"/>
              <a:t>32</a:t>
            </a:fld>
            <a:endParaRPr lang="en-GB" smtClean="0"/>
          </a:p>
        </p:txBody>
      </p:sp>
      <p:sp>
        <p:nvSpPr>
          <p:cNvPr id="9113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F5F5071-8DD5-425C-B275-27FF02C41885}" type="slidenum">
              <a:rPr lang="en-GB" smtClean="0"/>
              <a:pPr eaLnBrk="1" hangingPunct="1"/>
              <a:t>33</a:t>
            </a:fld>
            <a:endParaRPr lang="en-GB" smtClean="0"/>
          </a:p>
        </p:txBody>
      </p:sp>
      <p:sp>
        <p:nvSpPr>
          <p:cNvPr id="9216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9093A31-2682-4550-B545-6D6A26EF0FC3}" type="slidenum">
              <a:rPr lang="en-GB" smtClean="0"/>
              <a:pPr eaLnBrk="1" hangingPunct="1"/>
              <a:t>34</a:t>
            </a:fld>
            <a:endParaRPr lang="en-GB" smtClean="0"/>
          </a:p>
        </p:txBody>
      </p:sp>
      <p:sp>
        <p:nvSpPr>
          <p:cNvPr id="9318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1B93718-BC38-4050-9478-F1DD41355788}" type="slidenum">
              <a:rPr lang="en-GB" smtClean="0"/>
              <a:pPr eaLnBrk="1" hangingPunct="1"/>
              <a:t>35</a:t>
            </a:fld>
            <a:endParaRPr lang="en-GB" smtClean="0"/>
          </a:p>
        </p:txBody>
      </p:sp>
      <p:sp>
        <p:nvSpPr>
          <p:cNvPr id="9421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6625C58-8BF2-43CC-BAA4-CFA75DF1EAC6}" type="slidenum">
              <a:rPr lang="en-GB" smtClean="0"/>
              <a:pPr eaLnBrk="1" hangingPunct="1"/>
              <a:t>36</a:t>
            </a:fld>
            <a:endParaRPr lang="en-GB" smtClean="0"/>
          </a:p>
        </p:txBody>
      </p:sp>
      <p:sp>
        <p:nvSpPr>
          <p:cNvPr id="9523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7ECE741-138D-41A0-B9F0-C47BB19AD973}" type="slidenum">
              <a:rPr lang="en-GB" smtClean="0"/>
              <a:pPr eaLnBrk="1" hangingPunct="1"/>
              <a:t>37</a:t>
            </a:fld>
            <a:endParaRPr lang="en-GB" smtClean="0"/>
          </a:p>
        </p:txBody>
      </p:sp>
      <p:sp>
        <p:nvSpPr>
          <p:cNvPr id="9625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7C2A38B-B569-40B4-9E7B-1FAC52527B8B}" type="slidenum">
              <a:rPr lang="en-GB" smtClean="0"/>
              <a:pPr eaLnBrk="1" hangingPunct="1"/>
              <a:t>38</a:t>
            </a:fld>
            <a:endParaRPr lang="en-GB" smtClean="0"/>
          </a:p>
        </p:txBody>
      </p:sp>
      <p:sp>
        <p:nvSpPr>
          <p:cNvPr id="9728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8735BA7-3409-4DD9-9DCE-B45D8BD02B7B}" type="slidenum">
              <a:rPr lang="en-GB" smtClean="0"/>
              <a:pPr eaLnBrk="1" hangingPunct="1"/>
              <a:t>39</a:t>
            </a:fld>
            <a:endParaRPr lang="en-GB" smtClean="0"/>
          </a:p>
        </p:txBody>
      </p:sp>
      <p:sp>
        <p:nvSpPr>
          <p:cNvPr id="9830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7A4D161-84BD-4185-AA39-764FD658DC77}" type="slidenum">
              <a:rPr lang="en-GB" smtClean="0"/>
              <a:pPr eaLnBrk="1" hangingPunct="1"/>
              <a:t>4</a:t>
            </a:fld>
            <a:endParaRPr lang="en-GB" smtClean="0"/>
          </a:p>
        </p:txBody>
      </p:sp>
      <p:sp>
        <p:nvSpPr>
          <p:cNvPr id="6246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D268FA0-1987-4D76-8AF8-6CB6A3CFD8C9}" type="slidenum">
              <a:rPr lang="en-GB" smtClean="0"/>
              <a:pPr eaLnBrk="1" hangingPunct="1"/>
              <a:t>40</a:t>
            </a:fld>
            <a:endParaRPr lang="en-GB" smtClean="0"/>
          </a:p>
        </p:txBody>
      </p:sp>
      <p:sp>
        <p:nvSpPr>
          <p:cNvPr id="9933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EE3E154-25DF-41BB-933E-5C3ED8554D0C}" type="slidenum">
              <a:rPr lang="en-GB" smtClean="0"/>
              <a:pPr eaLnBrk="1" hangingPunct="1"/>
              <a:t>41</a:t>
            </a:fld>
            <a:endParaRPr lang="en-GB" smtClean="0"/>
          </a:p>
        </p:txBody>
      </p:sp>
      <p:sp>
        <p:nvSpPr>
          <p:cNvPr id="10035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5097800-1FAF-48E7-A48A-C302356FC98F}" type="slidenum">
              <a:rPr lang="en-GB" smtClean="0"/>
              <a:pPr eaLnBrk="1" hangingPunct="1"/>
              <a:t>42</a:t>
            </a:fld>
            <a:endParaRPr lang="en-GB" smtClean="0"/>
          </a:p>
        </p:txBody>
      </p:sp>
      <p:sp>
        <p:nvSpPr>
          <p:cNvPr id="10137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224FD84-C612-43FE-8585-10935B89C8D4}" type="slidenum">
              <a:rPr lang="en-GB" smtClean="0"/>
              <a:pPr eaLnBrk="1" hangingPunct="1"/>
              <a:t>43</a:t>
            </a:fld>
            <a:endParaRPr lang="en-GB" smtClean="0"/>
          </a:p>
        </p:txBody>
      </p:sp>
      <p:sp>
        <p:nvSpPr>
          <p:cNvPr id="10240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9B9FBED-ED19-413F-9BF3-72EF70405AF0}" type="slidenum">
              <a:rPr lang="en-GB" smtClean="0"/>
              <a:pPr eaLnBrk="1" hangingPunct="1"/>
              <a:t>44</a:t>
            </a:fld>
            <a:endParaRPr lang="en-GB" smtClean="0"/>
          </a:p>
        </p:txBody>
      </p:sp>
      <p:sp>
        <p:nvSpPr>
          <p:cNvPr id="10342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603AEB4-FCE6-43D0-8A5E-30ABE6BFAD56}" type="slidenum">
              <a:rPr lang="en-GB" smtClean="0"/>
              <a:pPr eaLnBrk="1" hangingPunct="1"/>
              <a:t>45</a:t>
            </a:fld>
            <a:endParaRPr lang="en-GB" smtClean="0"/>
          </a:p>
        </p:txBody>
      </p:sp>
      <p:sp>
        <p:nvSpPr>
          <p:cNvPr id="10445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4AE5B33-6C6A-41EB-9620-F479A140B6D1}" type="slidenum">
              <a:rPr lang="en-GB" smtClean="0"/>
              <a:pPr eaLnBrk="1" hangingPunct="1"/>
              <a:t>46</a:t>
            </a:fld>
            <a:endParaRPr lang="en-GB" smtClean="0"/>
          </a:p>
        </p:txBody>
      </p:sp>
      <p:sp>
        <p:nvSpPr>
          <p:cNvPr id="10547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0B30B4E-49F9-445A-8755-A2FA2FCD0931}" type="slidenum">
              <a:rPr lang="en-GB" smtClean="0"/>
              <a:pPr eaLnBrk="1" hangingPunct="1"/>
              <a:t>47</a:t>
            </a:fld>
            <a:endParaRPr lang="en-GB" smtClean="0"/>
          </a:p>
        </p:txBody>
      </p:sp>
      <p:sp>
        <p:nvSpPr>
          <p:cNvPr id="10649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67A9090-3BFB-4CE2-B1D7-D1F756A69AAB}" type="slidenum">
              <a:rPr lang="en-GB" smtClean="0"/>
              <a:pPr eaLnBrk="1" hangingPunct="1"/>
              <a:t>48</a:t>
            </a:fld>
            <a:endParaRPr lang="en-GB" smtClean="0"/>
          </a:p>
        </p:txBody>
      </p:sp>
      <p:sp>
        <p:nvSpPr>
          <p:cNvPr id="10752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F85E098-A27A-41A7-83DA-817D1599B30E}" type="slidenum">
              <a:rPr lang="en-GB" smtClean="0"/>
              <a:pPr eaLnBrk="1" hangingPunct="1"/>
              <a:t>49</a:t>
            </a:fld>
            <a:endParaRPr lang="en-GB" smtClean="0"/>
          </a:p>
        </p:txBody>
      </p:sp>
      <p:sp>
        <p:nvSpPr>
          <p:cNvPr id="10854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E17434E-D098-4F7A-B0C4-3EDA7F80A8D4}" type="slidenum">
              <a:rPr lang="en-GB" smtClean="0"/>
              <a:pPr eaLnBrk="1" hangingPunct="1"/>
              <a:t>5</a:t>
            </a:fld>
            <a:endParaRPr lang="en-GB" smtClean="0"/>
          </a:p>
        </p:txBody>
      </p:sp>
      <p:sp>
        <p:nvSpPr>
          <p:cNvPr id="6349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5449E9E-D270-431B-BD54-2949B820F622}" type="slidenum">
              <a:rPr lang="en-GB" smtClean="0"/>
              <a:pPr eaLnBrk="1" hangingPunct="1"/>
              <a:t>50</a:t>
            </a:fld>
            <a:endParaRPr lang="en-GB" smtClean="0"/>
          </a:p>
        </p:txBody>
      </p:sp>
      <p:sp>
        <p:nvSpPr>
          <p:cNvPr id="10957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F307E30-1CAE-4BB1-ABDF-6DBC58743A4C}" type="slidenum">
              <a:rPr lang="en-GB" smtClean="0"/>
              <a:pPr eaLnBrk="1" hangingPunct="1"/>
              <a:t>51</a:t>
            </a:fld>
            <a:endParaRPr lang="en-GB" smtClean="0"/>
          </a:p>
        </p:txBody>
      </p:sp>
      <p:sp>
        <p:nvSpPr>
          <p:cNvPr id="11059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6C2FC2C-D14A-4DC7-9E95-97B290D40410}" type="slidenum">
              <a:rPr lang="en-GB" smtClean="0"/>
              <a:pPr eaLnBrk="1" hangingPunct="1"/>
              <a:t>52</a:t>
            </a:fld>
            <a:endParaRPr lang="en-GB" smtClean="0"/>
          </a:p>
        </p:txBody>
      </p:sp>
      <p:sp>
        <p:nvSpPr>
          <p:cNvPr id="11161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FA15602-AAC0-473E-83E0-85CF346BFE4C}" type="slidenum">
              <a:rPr lang="en-GB" smtClean="0"/>
              <a:pPr eaLnBrk="1" hangingPunct="1"/>
              <a:t>53</a:t>
            </a:fld>
            <a:endParaRPr lang="en-GB" smtClean="0"/>
          </a:p>
        </p:txBody>
      </p:sp>
      <p:sp>
        <p:nvSpPr>
          <p:cNvPr id="11264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BEC11E3-2DBA-478E-AE2B-1225A2A23FF4}" type="slidenum">
              <a:rPr lang="en-GB" smtClean="0"/>
              <a:pPr eaLnBrk="1" hangingPunct="1"/>
              <a:t>54</a:t>
            </a:fld>
            <a:endParaRPr lang="en-GB" smtClean="0"/>
          </a:p>
        </p:txBody>
      </p:sp>
      <p:sp>
        <p:nvSpPr>
          <p:cNvPr id="11366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93109C6-CA6F-4FC4-A85E-9961718610B3}" type="slidenum">
              <a:rPr lang="en-GB" smtClean="0"/>
              <a:pPr eaLnBrk="1" hangingPunct="1"/>
              <a:t>6</a:t>
            </a:fld>
            <a:endParaRPr lang="en-GB" smtClean="0"/>
          </a:p>
        </p:txBody>
      </p:sp>
      <p:sp>
        <p:nvSpPr>
          <p:cNvPr id="6451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9ABD599-0575-42AC-9C2F-72F810E8070F}" type="slidenum">
              <a:rPr lang="en-GB" smtClean="0"/>
              <a:pPr eaLnBrk="1" hangingPunct="1"/>
              <a:t>7</a:t>
            </a:fld>
            <a:endParaRPr lang="en-GB" smtClean="0"/>
          </a:p>
        </p:txBody>
      </p:sp>
      <p:sp>
        <p:nvSpPr>
          <p:cNvPr id="6553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B9C747F-B125-4E02-953D-FD31A3DD17B4}" type="slidenum">
              <a:rPr lang="en-GB" smtClean="0"/>
              <a:pPr eaLnBrk="1" hangingPunct="1"/>
              <a:t>8</a:t>
            </a:fld>
            <a:endParaRPr lang="en-GB" smtClean="0"/>
          </a:p>
        </p:txBody>
      </p:sp>
      <p:sp>
        <p:nvSpPr>
          <p:cNvPr id="6656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96B4806-34A7-4E28-991F-17D063E777CE}" type="slidenum">
              <a:rPr lang="en-GB" smtClean="0"/>
              <a:pPr eaLnBrk="1" hangingPunct="1"/>
              <a:t>9</a:t>
            </a:fld>
            <a:endParaRPr lang="en-GB" smtClean="0"/>
          </a:p>
        </p:txBody>
      </p:sp>
      <p:sp>
        <p:nvSpPr>
          <p:cNvPr id="6758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IMG_211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09613"/>
            <a:ext cx="9144000" cy="756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849313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449513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CEAFDE-9EF1-4BB8-AE58-586FF45F268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045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EDD3D-68F7-487A-B823-A42761B2B4B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3467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A3C482-5729-4EAB-A7C7-01E2944593D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8288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8C99E8-B6FD-4353-859F-9B942A27530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03591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AB188D-9E18-41ED-AC5C-FFB975C6A70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7294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70A57C-C836-4D5A-8550-35B0F4728B7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0579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D0B2CB-6C17-4B34-AE85-0D30AB37934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7374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CBF618-B78F-4E06-8D02-7109304FD34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4978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B1BB1E-86B6-4FE2-B8DF-54A1648EE7A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9029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9886FE-E4F4-4312-B50D-9D1664E29E2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7257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AC5618-4D32-475C-9A30-71E8EFF72DC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048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F23D73-FBBE-4165-A082-9029BA44166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4440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A64E90-3A67-4901-BF13-248770215FE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8888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2" descr="IMG_2115v2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4338"/>
            <a:ext cx="9144000" cy="7566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1D6C2775-C7E8-4397-986A-9BFD8EE312B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777875"/>
            <a:ext cx="7772400" cy="1470025"/>
          </a:xfrm>
        </p:spPr>
        <p:txBody>
          <a:bodyPr/>
          <a:lstStyle/>
          <a:p>
            <a:pPr eaLnBrk="1" hangingPunct="1"/>
            <a:r>
              <a:rPr lang="tr-TR" b="1" smtClean="0"/>
              <a:t>OFFİCE 2010</a:t>
            </a:r>
            <a:endParaRPr lang="en-GB" b="1" smtClean="0"/>
          </a:p>
        </p:txBody>
      </p:sp>
      <p:sp>
        <p:nvSpPr>
          <p:cNvPr id="3075" name="Alt Başlık 1"/>
          <p:cNvSpPr>
            <a:spLocks noGrp="1"/>
          </p:cNvSpPr>
          <p:nvPr>
            <p:ph type="subTitle" idx="1"/>
          </p:nvPr>
        </p:nvSpPr>
        <p:spPr>
          <a:xfrm>
            <a:off x="1371600" y="2449513"/>
            <a:ext cx="6400800" cy="1044575"/>
          </a:xfrm>
        </p:spPr>
        <p:txBody>
          <a:bodyPr/>
          <a:lstStyle/>
          <a:p>
            <a:r>
              <a:rPr lang="tr-TR" b="1" smtClean="0"/>
              <a:t>POWERPOİNT 2010</a:t>
            </a:r>
            <a:endParaRPr lang="tr-TR" smtClean="0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8588" y="355600"/>
            <a:ext cx="5330825" cy="5894388"/>
          </a:xfrm>
        </p:spPr>
        <p:txBody>
          <a:bodyPr/>
          <a:lstStyle/>
          <a:p>
            <a:pPr marL="177800" indent="-177800">
              <a:spcBef>
                <a:spcPct val="0"/>
              </a:spcBef>
              <a:defRPr/>
            </a:pPr>
            <a:r>
              <a:rPr lang="tr-TR" sz="1800" b="1" dirty="0" smtClean="0"/>
              <a:t>Slayt </a:t>
            </a:r>
            <a:r>
              <a:rPr lang="tr-TR" sz="1800" b="1" dirty="0" err="1" smtClean="0"/>
              <a:t>Önizleme</a:t>
            </a:r>
            <a:r>
              <a:rPr lang="tr-TR" sz="1800" dirty="0" err="1" smtClean="0">
                <a:sym typeface="Wingdings" pitchFamily="2" charset="2"/>
              </a:rPr>
              <a:t></a:t>
            </a:r>
            <a:r>
              <a:rPr lang="tr-TR" sz="1800" dirty="0" err="1" smtClean="0"/>
              <a:t>kopyası</a:t>
            </a:r>
            <a:r>
              <a:rPr lang="tr-TR" sz="1800" dirty="0" smtClean="0"/>
              <a:t> alınmak istenen sayfanın üzerine sağ </a:t>
            </a:r>
            <a:r>
              <a:rPr lang="tr-TR" sz="1800" dirty="0" err="1" smtClean="0"/>
              <a:t>tıklanıp</a:t>
            </a:r>
            <a:r>
              <a:rPr lang="tr-TR" sz="1800" dirty="0" err="1" smtClean="0">
                <a:sym typeface="Wingdings" pitchFamily="2" charset="2"/>
              </a:rPr>
              <a:t></a:t>
            </a:r>
            <a:r>
              <a:rPr lang="tr-TR" sz="1800" b="1" dirty="0" err="1" smtClean="0"/>
              <a:t>Sunu</a:t>
            </a:r>
            <a:r>
              <a:rPr lang="tr-TR" sz="1800" b="1" dirty="0" smtClean="0"/>
              <a:t> Çoğalt</a:t>
            </a:r>
            <a:r>
              <a:rPr lang="tr-TR" sz="1800" dirty="0" smtClean="0"/>
              <a:t> seçilir.</a:t>
            </a:r>
          </a:p>
          <a:p>
            <a:pPr marL="177800" indent="-177800">
              <a:spcBef>
                <a:spcPct val="0"/>
              </a:spcBef>
              <a:defRPr/>
            </a:pPr>
            <a:r>
              <a:rPr lang="tr-TR" sz="1800" b="1" dirty="0" smtClean="0"/>
              <a:t>Giriş </a:t>
            </a:r>
            <a:r>
              <a:rPr lang="tr-TR" sz="1800" b="1" dirty="0" err="1" smtClean="0"/>
              <a:t>Sekmesi</a:t>
            </a:r>
            <a:r>
              <a:rPr lang="tr-TR" sz="1800" b="1" dirty="0" err="1" smtClean="0">
                <a:sym typeface="Wingdings" pitchFamily="16" charset="2"/>
              </a:rPr>
              <a:t></a:t>
            </a:r>
            <a:r>
              <a:rPr lang="tr-TR" sz="1800" b="1" dirty="0" err="1" smtClean="0"/>
              <a:t>Yeni</a:t>
            </a:r>
            <a:r>
              <a:rPr lang="tr-TR" sz="1800" b="1" dirty="0" smtClean="0"/>
              <a:t> Slayt</a:t>
            </a:r>
            <a:r>
              <a:rPr lang="tr-TR" sz="1800" dirty="0" smtClean="0"/>
              <a:t> ile bir sayfa eklenir.</a:t>
            </a:r>
          </a:p>
          <a:p>
            <a:pPr marL="177800" indent="-177800">
              <a:defRPr/>
            </a:pPr>
            <a:r>
              <a:rPr lang="tr-TR" sz="1800" b="1" dirty="0" smtClean="0"/>
              <a:t>Slayt </a:t>
            </a:r>
            <a:r>
              <a:rPr lang="tr-TR" sz="1800" b="1" dirty="0" err="1" smtClean="0"/>
              <a:t>Önizleme</a:t>
            </a:r>
            <a:r>
              <a:rPr lang="tr-TR" sz="1800" dirty="0" smtClean="0"/>
              <a:t> kısmına sağ tıklanıp çıkan </a:t>
            </a:r>
            <a:r>
              <a:rPr lang="tr-TR" sz="1800" dirty="0" err="1" smtClean="0"/>
              <a:t>kısayol</a:t>
            </a:r>
            <a:r>
              <a:rPr lang="tr-TR" sz="1800" dirty="0" smtClean="0"/>
              <a:t> menüsünden </a:t>
            </a:r>
            <a:r>
              <a:rPr lang="tr-TR" sz="1800" dirty="0" err="1" smtClean="0"/>
              <a:t>slaytı</a:t>
            </a:r>
            <a:r>
              <a:rPr lang="tr-TR" sz="1800" dirty="0" smtClean="0"/>
              <a:t> silebilir, düzenleyebilir yada gizleyebilirsiniz.</a:t>
            </a:r>
          </a:p>
          <a:p>
            <a:pPr marL="177800" indent="-177800">
              <a:defRPr/>
            </a:pPr>
            <a:endParaRPr lang="tr-TR" sz="1800" b="1" dirty="0" smtClean="0"/>
          </a:p>
          <a:p>
            <a:pPr marL="177800" indent="-177800">
              <a:defRPr/>
            </a:pPr>
            <a:r>
              <a:rPr lang="tr-TR" sz="1800" b="1" dirty="0" smtClean="0"/>
              <a:t>Slayt </a:t>
            </a:r>
            <a:r>
              <a:rPr lang="tr-TR" sz="1800" b="1" dirty="0" err="1" smtClean="0"/>
              <a:t>Önizleme</a:t>
            </a:r>
            <a:r>
              <a:rPr lang="tr-TR" sz="1800" dirty="0" smtClean="0"/>
              <a:t> kısmında sırası değiştirilmek istenen sayfa farenin sol işaretçi düğmesi basılı tutularak sırası değiştirilmek istenen sayfanın üzerine bırakılır. </a:t>
            </a:r>
          </a:p>
          <a:p>
            <a:pPr marL="177800" indent="-177800">
              <a:defRPr/>
            </a:pPr>
            <a:endParaRPr lang="tr-TR" sz="1800" b="1" dirty="0" smtClean="0"/>
          </a:p>
          <a:p>
            <a:pPr marL="177800" indent="-177800">
              <a:defRPr/>
            </a:pPr>
            <a:r>
              <a:rPr lang="tr-TR" sz="1800" b="1" dirty="0" smtClean="0"/>
              <a:t>Slayt </a:t>
            </a:r>
            <a:r>
              <a:rPr lang="tr-TR" sz="1800" b="1" dirty="0" err="1" smtClean="0"/>
              <a:t>önizleme</a:t>
            </a:r>
            <a:r>
              <a:rPr lang="tr-TR" sz="1800" b="1" dirty="0" smtClean="0"/>
              <a:t> kısmında sağ </a:t>
            </a:r>
            <a:r>
              <a:rPr lang="tr-TR" sz="1800" b="1" dirty="0" err="1" smtClean="0"/>
              <a:t>tıklayıp</a:t>
            </a:r>
            <a:r>
              <a:rPr lang="tr-TR" sz="1800" b="1" dirty="0" err="1" smtClean="0">
                <a:sym typeface="Wingdings" pitchFamily="16" charset="2"/>
              </a:rPr>
              <a:t></a:t>
            </a:r>
            <a:r>
              <a:rPr lang="tr-TR" sz="1800" dirty="0" err="1" smtClean="0"/>
              <a:t>ekrana</a:t>
            </a:r>
            <a:r>
              <a:rPr lang="tr-TR" sz="1800" dirty="0" smtClean="0"/>
              <a:t> çıkan </a:t>
            </a:r>
            <a:r>
              <a:rPr lang="tr-TR" sz="1800" dirty="0" err="1" smtClean="0"/>
              <a:t>menüden</a:t>
            </a:r>
            <a:r>
              <a:rPr lang="tr-TR" sz="1800" b="1" dirty="0" err="1" smtClean="0">
                <a:sym typeface="Wingdings" pitchFamily="16" charset="2"/>
              </a:rPr>
              <a:t></a:t>
            </a:r>
            <a:r>
              <a:rPr lang="tr-TR" sz="1800" b="1" dirty="0" err="1" smtClean="0"/>
              <a:t>arka</a:t>
            </a:r>
            <a:r>
              <a:rPr lang="tr-TR" sz="1800" b="1" dirty="0" smtClean="0"/>
              <a:t> planı biçimlendir</a:t>
            </a:r>
            <a:r>
              <a:rPr lang="tr-TR" sz="1800" dirty="0" smtClean="0"/>
              <a:t> sekmesi ile sayfanın arka planı biçimlendirilir.</a:t>
            </a:r>
          </a:p>
          <a:p>
            <a:pPr marL="177800" indent="-177800">
              <a:defRPr/>
            </a:pPr>
            <a:endParaRPr lang="tr-TR" sz="1800" b="1" dirty="0" smtClean="0"/>
          </a:p>
          <a:p>
            <a:pPr marL="177800" indent="-177800">
              <a:defRPr/>
            </a:pPr>
            <a:r>
              <a:rPr lang="tr-TR" sz="1800" b="1" dirty="0" smtClean="0"/>
              <a:t>Slayt </a:t>
            </a:r>
            <a:r>
              <a:rPr lang="tr-TR" sz="1800" b="1" dirty="0" err="1" smtClean="0"/>
              <a:t>önizleme</a:t>
            </a:r>
            <a:r>
              <a:rPr lang="tr-TR" sz="1800" b="1" dirty="0" smtClean="0"/>
              <a:t> </a:t>
            </a:r>
            <a:r>
              <a:rPr lang="tr-TR" sz="1800" b="1" dirty="0" err="1" smtClean="0"/>
              <a:t>kısmında</a:t>
            </a:r>
            <a:r>
              <a:rPr lang="tr-TR" sz="1800" b="1" dirty="0" err="1" smtClean="0">
                <a:sym typeface="Wingdings" pitchFamily="16" charset="2"/>
              </a:rPr>
              <a:t></a:t>
            </a:r>
            <a:r>
              <a:rPr lang="tr-TR" sz="1800" b="1" dirty="0" err="1" smtClean="0"/>
              <a:t>Anahat</a:t>
            </a:r>
            <a:r>
              <a:rPr lang="tr-TR" sz="1800" dirty="0" smtClean="0"/>
              <a:t> tıklanarak farklı sayfalar üzerinde işlemler yapılır</a:t>
            </a:r>
            <a:endParaRPr lang="en-US" sz="1800" dirty="0" smtClean="0"/>
          </a:p>
          <a:p>
            <a:pPr marL="177800" indent="-177800">
              <a:defRPr/>
            </a:pPr>
            <a:endParaRPr lang="tr-TR" sz="1800" dirty="0" smtClean="0"/>
          </a:p>
          <a:p>
            <a:pPr>
              <a:defRPr/>
            </a:pPr>
            <a:endParaRPr lang="tr-TR" sz="1800" dirty="0" smtClean="0"/>
          </a:p>
        </p:txBody>
      </p:sp>
      <p:sp>
        <p:nvSpPr>
          <p:cNvPr id="5" name="Dikdörtgen 4"/>
          <p:cNvSpPr/>
          <p:nvPr/>
        </p:nvSpPr>
        <p:spPr>
          <a:xfrm>
            <a:off x="333375" y="-141288"/>
            <a:ext cx="8564563" cy="5857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tr-TR" sz="3200" b="1" cap="all" dirty="0" err="1"/>
              <a:t>Sayfalari</a:t>
            </a:r>
            <a:r>
              <a:rPr lang="tr-TR" sz="3200" b="1" cap="all" dirty="0"/>
              <a:t> düzenlemek</a:t>
            </a: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888" y="554038"/>
            <a:ext cx="3821112" cy="316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3513" y="587375"/>
            <a:ext cx="8770937" cy="5548313"/>
          </a:xfrm>
        </p:spPr>
        <p:txBody>
          <a:bodyPr/>
          <a:lstStyle/>
          <a:p>
            <a:pPr>
              <a:lnSpc>
                <a:spcPct val="150000"/>
              </a:lnSpc>
              <a:buFontTx/>
              <a:buAutoNum type="alphaLcParenR"/>
            </a:pPr>
            <a:r>
              <a:rPr lang="tr-TR" sz="1800" b="1" smtClean="0"/>
              <a:t>Tablo Eklemek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tr-TR" sz="1800" smtClean="0"/>
              <a:t>Powerpoint sekmesinde Tablolar, Resimler, Çizimler, Bağlantılar, Metin ve Medya bölümlerinden oluşmaktadır.</a:t>
            </a:r>
          </a:p>
          <a:p>
            <a:pPr>
              <a:lnSpc>
                <a:spcPct val="150000"/>
              </a:lnSpc>
              <a:buFontTx/>
              <a:buNone/>
            </a:pPr>
            <a:endParaRPr lang="tr-TR" sz="1800" b="1" smtClean="0"/>
          </a:p>
        </p:txBody>
      </p:sp>
      <p:sp>
        <p:nvSpPr>
          <p:cNvPr id="5" name="Dikdörtgen 4"/>
          <p:cNvSpPr/>
          <p:nvPr/>
        </p:nvSpPr>
        <p:spPr>
          <a:xfrm>
            <a:off x="333375" y="-31750"/>
            <a:ext cx="8564563" cy="5857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tr-TR" sz="3200" b="1" cap="all" dirty="0"/>
              <a:t>EKLE </a:t>
            </a:r>
            <a:r>
              <a:rPr lang="tr-TR" sz="3200" b="1" cap="all" dirty="0" err="1"/>
              <a:t>SEkMESİ</a:t>
            </a:r>
            <a:endParaRPr lang="tr-TR" sz="3200" b="1" cap="all" dirty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2106613"/>
            <a:ext cx="9202737" cy="179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60988" y="792163"/>
            <a:ext cx="3573462" cy="480377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tr-TR" sz="1800" b="1" smtClean="0"/>
              <a:t>Ekle Sekmesi</a:t>
            </a:r>
            <a:r>
              <a:rPr lang="tr-TR" sz="1800" b="1" smtClean="0">
                <a:sym typeface="Wingdings" pitchFamily="16" charset="2"/>
              </a:rPr>
              <a:t></a:t>
            </a:r>
            <a:r>
              <a:rPr lang="tr-TR" sz="1800" b="1" smtClean="0"/>
              <a:t>Tablolar</a:t>
            </a:r>
            <a:r>
              <a:rPr lang="tr-TR" sz="1800" smtClean="0"/>
              <a:t> düğmesi ile yeni bir tablo eklenir. </a:t>
            </a:r>
          </a:p>
          <a:p>
            <a:pPr>
              <a:lnSpc>
                <a:spcPct val="150000"/>
              </a:lnSpc>
            </a:pPr>
            <a:r>
              <a:rPr lang="tr-TR" sz="1800" smtClean="0"/>
              <a:t>Sütun ve satır sayısını girilip </a:t>
            </a:r>
            <a:r>
              <a:rPr lang="tr-TR" sz="1800" b="1" smtClean="0"/>
              <a:t>Tamam</a:t>
            </a:r>
            <a:r>
              <a:rPr lang="tr-TR" sz="1800" smtClean="0"/>
              <a:t> düğmesi tıklanır.</a:t>
            </a:r>
          </a:p>
          <a:p>
            <a:pPr>
              <a:lnSpc>
                <a:spcPct val="150000"/>
              </a:lnSpc>
            </a:pPr>
            <a:r>
              <a:rPr lang="tr-TR" sz="1800" smtClean="0"/>
              <a:t>Düzen sekmesinden;</a:t>
            </a:r>
          </a:p>
          <a:p>
            <a:pPr>
              <a:lnSpc>
                <a:spcPct val="150000"/>
              </a:lnSpc>
              <a:buFont typeface="Wingdings" pitchFamily="16" charset="2"/>
              <a:buChar char="Ø"/>
            </a:pPr>
            <a:r>
              <a:rPr lang="tr-TR" sz="1800" smtClean="0"/>
              <a:t> tablo yeniden boyutlandırılır,</a:t>
            </a:r>
          </a:p>
          <a:p>
            <a:pPr>
              <a:lnSpc>
                <a:spcPct val="150000"/>
              </a:lnSpc>
              <a:buFont typeface="Wingdings" pitchFamily="16" charset="2"/>
              <a:buChar char="Ø"/>
            </a:pPr>
            <a:r>
              <a:rPr lang="tr-TR" sz="1800" smtClean="0"/>
              <a:t>hücreler birleştirebilir,</a:t>
            </a:r>
          </a:p>
          <a:p>
            <a:pPr>
              <a:lnSpc>
                <a:spcPct val="150000"/>
              </a:lnSpc>
              <a:buFont typeface="Wingdings" pitchFamily="16" charset="2"/>
              <a:buChar char="Ø"/>
            </a:pPr>
            <a:r>
              <a:rPr lang="tr-TR" sz="1800" smtClean="0"/>
              <a:t>hücrelerin genişlik ve yüksekliği ayarlanır.</a:t>
            </a:r>
            <a:endParaRPr lang="en-US" sz="1800" smtClean="0"/>
          </a:p>
        </p:txBody>
      </p:sp>
      <p:sp>
        <p:nvSpPr>
          <p:cNvPr id="5" name="Dikdörtgen 4"/>
          <p:cNvSpPr/>
          <p:nvPr/>
        </p:nvSpPr>
        <p:spPr>
          <a:xfrm>
            <a:off x="333375" y="-31750"/>
            <a:ext cx="8564563" cy="5857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tr-TR" sz="3200" b="1" cap="all" dirty="0"/>
              <a:t>EKLE </a:t>
            </a:r>
            <a:r>
              <a:rPr lang="tr-TR" sz="3200" b="1" cap="all" dirty="0" err="1"/>
              <a:t>SEkMESİ</a:t>
            </a:r>
            <a:endParaRPr lang="tr-TR" sz="3200" b="1" cap="all" dirty="0"/>
          </a:p>
        </p:txBody>
      </p:sp>
      <p:pic>
        <p:nvPicPr>
          <p:cNvPr id="1434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50900"/>
            <a:ext cx="5180013" cy="397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1775" y="531813"/>
            <a:ext cx="8666163" cy="137953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tr-TR" sz="2000" b="1" smtClean="0"/>
              <a:t>Tasarım Sekmesi</a:t>
            </a:r>
            <a:r>
              <a:rPr lang="tr-TR" sz="2000" b="1" smtClean="0">
                <a:sym typeface="Wingdings" pitchFamily="16" charset="2"/>
              </a:rPr>
              <a:t></a:t>
            </a:r>
            <a:r>
              <a:rPr lang="tr-TR" sz="2000" b="1" smtClean="0"/>
              <a:t>Tablo Araçlarını </a:t>
            </a:r>
            <a:r>
              <a:rPr lang="tr-TR" sz="2000" smtClean="0"/>
              <a:t>ile tablo Stilleri değiştirilir, farklı WordArt  Stilleri, efektler, kenarlıklar ve gölgelendirmeler eklenir.</a:t>
            </a:r>
            <a:endParaRPr lang="en-US" sz="2000" smtClean="0"/>
          </a:p>
        </p:txBody>
      </p:sp>
      <p:sp>
        <p:nvSpPr>
          <p:cNvPr id="5" name="Dikdörtgen 4"/>
          <p:cNvSpPr/>
          <p:nvPr/>
        </p:nvSpPr>
        <p:spPr>
          <a:xfrm>
            <a:off x="333375" y="-31750"/>
            <a:ext cx="8564563" cy="5857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tr-TR" sz="3200" b="1" cap="all" dirty="0"/>
              <a:t>EKLE </a:t>
            </a:r>
            <a:r>
              <a:rPr lang="tr-TR" sz="3200" b="1" cap="all" dirty="0" err="1"/>
              <a:t>SEkMESİ</a:t>
            </a:r>
            <a:endParaRPr lang="tr-TR" sz="3200" b="1" cap="all" dirty="0"/>
          </a:p>
        </p:txBody>
      </p:sp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988" y="2022475"/>
            <a:ext cx="7451725" cy="391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" y="554038"/>
            <a:ext cx="8858250" cy="4959350"/>
          </a:xfrm>
        </p:spPr>
        <p:txBody>
          <a:bodyPr/>
          <a:lstStyle/>
          <a:p>
            <a:pPr>
              <a:lnSpc>
                <a:spcPct val="150000"/>
              </a:lnSpc>
              <a:buFontTx/>
              <a:buAutoNum type="alphaLcParenR" startAt="2"/>
            </a:pPr>
            <a:r>
              <a:rPr lang="tr-TR" sz="2000" b="1" smtClean="0"/>
              <a:t>Resim ve Ekran Görüntüsü Eklemek</a:t>
            </a:r>
          </a:p>
          <a:p>
            <a:pPr>
              <a:lnSpc>
                <a:spcPct val="150000"/>
              </a:lnSpc>
            </a:pPr>
            <a:r>
              <a:rPr lang="tr-TR" sz="1800" b="1" smtClean="0"/>
              <a:t>Ekle Sekmesinden</a:t>
            </a:r>
            <a:r>
              <a:rPr lang="tr-TR" sz="1800" b="1" smtClean="0">
                <a:sym typeface="Wingdings" pitchFamily="16" charset="2"/>
              </a:rPr>
              <a:t></a:t>
            </a:r>
            <a:r>
              <a:rPr lang="tr-TR" sz="1800" b="1" smtClean="0"/>
              <a:t>Resim </a:t>
            </a:r>
            <a:r>
              <a:rPr lang="tr-TR" sz="1800" smtClean="0"/>
              <a:t>ile resim eklenir.</a:t>
            </a:r>
          </a:p>
          <a:p>
            <a:pPr>
              <a:lnSpc>
                <a:spcPct val="150000"/>
              </a:lnSpc>
            </a:pPr>
            <a:r>
              <a:rPr lang="tr-TR" sz="1800" b="1" smtClean="0"/>
              <a:t>Ekle Sekmesi</a:t>
            </a:r>
            <a:r>
              <a:rPr lang="tr-TR" sz="1800" b="1" smtClean="0">
                <a:sym typeface="Wingdings" pitchFamily="16" charset="2"/>
              </a:rPr>
              <a:t></a:t>
            </a:r>
            <a:r>
              <a:rPr lang="tr-TR" sz="1800" b="1" smtClean="0"/>
              <a:t>Ekran görüntüsü</a:t>
            </a:r>
            <a:r>
              <a:rPr lang="tr-TR" sz="1800" smtClean="0"/>
              <a:t> ile arka planda açık olan  pencerelerden herhangi biri veya belli bir kısmı alınabilir.</a:t>
            </a:r>
          </a:p>
          <a:p>
            <a:pPr>
              <a:lnSpc>
                <a:spcPct val="150000"/>
              </a:lnSpc>
            </a:pPr>
            <a:r>
              <a:rPr lang="tr-TR" sz="1800" b="1" smtClean="0"/>
              <a:t>Ekle Sekmesi</a:t>
            </a:r>
            <a:r>
              <a:rPr lang="tr-TR" sz="1800" b="1" smtClean="0">
                <a:sym typeface="Wingdings" pitchFamily="16" charset="2"/>
              </a:rPr>
              <a:t></a:t>
            </a:r>
            <a:r>
              <a:rPr lang="tr-TR" sz="1800" b="1" smtClean="0"/>
              <a:t>Resim </a:t>
            </a:r>
            <a:r>
              <a:rPr lang="tr-TR" sz="1800" smtClean="0"/>
              <a:t>ile dosyadan resim yolu gösterilip resim eklenir.</a:t>
            </a:r>
          </a:p>
        </p:txBody>
      </p:sp>
      <p:sp>
        <p:nvSpPr>
          <p:cNvPr id="5" name="Dikdörtgen 4"/>
          <p:cNvSpPr/>
          <p:nvPr/>
        </p:nvSpPr>
        <p:spPr>
          <a:xfrm>
            <a:off x="333375" y="-31750"/>
            <a:ext cx="8564563" cy="5857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tr-TR" sz="3200" b="1" cap="all" dirty="0"/>
              <a:t>EKLE </a:t>
            </a:r>
            <a:r>
              <a:rPr lang="tr-TR" sz="3200" b="1" cap="all" dirty="0" err="1"/>
              <a:t>SEkMESİ</a:t>
            </a:r>
            <a:endParaRPr lang="tr-TR" sz="3200" b="1" cap="all" dirty="0"/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5" y="2947988"/>
            <a:ext cx="8547100" cy="299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9863" y="792163"/>
            <a:ext cx="3883025" cy="2892425"/>
          </a:xfrm>
        </p:spPr>
        <p:txBody>
          <a:bodyPr/>
          <a:lstStyle/>
          <a:p>
            <a:pPr marL="457200" indent="-457200">
              <a:spcAft>
                <a:spcPts val="600"/>
              </a:spcAft>
              <a:buFontTx/>
              <a:buAutoNum type="alphaLcPeriod" startAt="3"/>
              <a:defRPr/>
            </a:pPr>
            <a:r>
              <a:rPr lang="tr-TR" sz="2000" b="1" dirty="0" err="1" smtClean="0"/>
              <a:t>Slayta</a:t>
            </a:r>
            <a:r>
              <a:rPr lang="tr-TR" sz="2000" b="1" dirty="0" smtClean="0"/>
              <a:t> Şekiller ve Eylem Eklemek</a:t>
            </a:r>
          </a:p>
          <a:p>
            <a:pPr marL="177800" indent="-177800">
              <a:spcAft>
                <a:spcPts val="600"/>
              </a:spcAft>
              <a:buFontTx/>
              <a:buNone/>
              <a:defRPr/>
            </a:pPr>
            <a:r>
              <a:rPr lang="tr-TR" sz="1800" b="1" dirty="0" smtClean="0"/>
              <a:t>Ekle </a:t>
            </a:r>
            <a:r>
              <a:rPr lang="tr-TR" sz="1800" b="1" dirty="0" err="1" smtClean="0"/>
              <a:t>sekmesi</a:t>
            </a:r>
            <a:r>
              <a:rPr lang="tr-TR" sz="1800" b="1" dirty="0" err="1" smtClean="0">
                <a:sym typeface="Wingdings" pitchFamily="16" charset="2"/>
              </a:rPr>
              <a:t></a:t>
            </a:r>
            <a:r>
              <a:rPr lang="tr-TR" sz="1800" b="1" dirty="0" err="1" smtClean="0"/>
              <a:t>Şekiller</a:t>
            </a:r>
            <a:r>
              <a:rPr lang="tr-TR" sz="1800" dirty="0" smtClean="0"/>
              <a:t> ile şekiller eklenir.</a:t>
            </a:r>
          </a:p>
          <a:p>
            <a:pPr marL="177800" indent="-177800">
              <a:spcAft>
                <a:spcPts val="600"/>
              </a:spcAft>
              <a:buFontTx/>
              <a:buNone/>
              <a:defRPr/>
            </a:pPr>
            <a:r>
              <a:rPr lang="tr-TR" sz="1800" b="1" dirty="0" smtClean="0"/>
              <a:t>Ekle </a:t>
            </a:r>
            <a:r>
              <a:rPr lang="tr-TR" sz="1800" b="1" dirty="0" err="1" smtClean="0"/>
              <a:t>sekmesi</a:t>
            </a:r>
            <a:r>
              <a:rPr lang="tr-TR" sz="1800" b="1" dirty="0" err="1" smtClean="0">
                <a:sym typeface="Wingdings" pitchFamily="16" charset="2"/>
              </a:rPr>
              <a:t></a:t>
            </a:r>
            <a:r>
              <a:rPr lang="tr-TR" sz="1800" b="1" dirty="0" err="1" smtClean="0"/>
              <a:t>Eylem</a:t>
            </a:r>
            <a:r>
              <a:rPr lang="tr-TR" sz="1800" dirty="0" smtClean="0"/>
              <a:t> düğmesi aktif olur, ardından eylem düğmesi tıklanır.</a:t>
            </a:r>
            <a:endParaRPr lang="tr-TR" sz="1800" b="1" dirty="0" smtClean="0"/>
          </a:p>
          <a:p>
            <a:pPr marL="457200" indent="-457200">
              <a:spcAft>
                <a:spcPts val="600"/>
              </a:spcAft>
              <a:buFontTx/>
              <a:buAutoNum type="alphaLcPeriod" startAt="3"/>
              <a:defRPr/>
            </a:pPr>
            <a:endParaRPr lang="en-US" sz="2000" dirty="0" smtClean="0"/>
          </a:p>
        </p:txBody>
      </p:sp>
      <p:sp>
        <p:nvSpPr>
          <p:cNvPr id="5" name="Dikdörtgen 4"/>
          <p:cNvSpPr/>
          <p:nvPr/>
        </p:nvSpPr>
        <p:spPr>
          <a:xfrm>
            <a:off x="333375" y="-31750"/>
            <a:ext cx="8564563" cy="5857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tr-TR" sz="3200" b="1" cap="all" dirty="0"/>
              <a:t>EKLE SEKMESİ</a:t>
            </a:r>
          </a:p>
        </p:txBody>
      </p:sp>
      <p:pic>
        <p:nvPicPr>
          <p:cNvPr id="1741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300" y="676275"/>
            <a:ext cx="4106863" cy="291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2238" y="792163"/>
            <a:ext cx="3452812" cy="4094162"/>
          </a:xfrm>
        </p:spPr>
        <p:txBody>
          <a:bodyPr/>
          <a:lstStyle/>
          <a:p>
            <a:pPr marL="177800" indent="-177800">
              <a:lnSpc>
                <a:spcPct val="150000"/>
              </a:lnSpc>
            </a:pPr>
            <a:r>
              <a:rPr lang="tr-TR" sz="2000" smtClean="0"/>
              <a:t>Şeklin hangi durumda kullanılacağına ilişkin eylem ayarları yapılır. </a:t>
            </a:r>
          </a:p>
          <a:p>
            <a:pPr marL="177800" indent="-177800">
              <a:lnSpc>
                <a:spcPct val="150000"/>
              </a:lnSpc>
            </a:pPr>
            <a:r>
              <a:rPr lang="tr-TR" sz="2000" smtClean="0"/>
              <a:t>Bu eylemde şekilden de görüldüğü gibi istenen seçenekler seçilir.</a:t>
            </a:r>
            <a:endParaRPr lang="en-US" sz="2000" smtClean="0"/>
          </a:p>
        </p:txBody>
      </p:sp>
      <p:sp>
        <p:nvSpPr>
          <p:cNvPr id="5" name="Dikdörtgen 4"/>
          <p:cNvSpPr/>
          <p:nvPr/>
        </p:nvSpPr>
        <p:spPr>
          <a:xfrm>
            <a:off x="333375" y="-31750"/>
            <a:ext cx="8564563" cy="5857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tr-TR" sz="3200" b="1" cap="all" dirty="0"/>
              <a:t>EKLE SEKMESİ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750888"/>
            <a:ext cx="5322888" cy="503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3375" y="682625"/>
            <a:ext cx="8688388" cy="1296988"/>
          </a:xfrm>
        </p:spPr>
        <p:txBody>
          <a:bodyPr/>
          <a:lstStyle/>
          <a:p>
            <a:pPr marL="457200" indent="-457200">
              <a:buFontTx/>
              <a:buAutoNum type="alphaLcPeriod" startAt="4"/>
              <a:defRPr/>
            </a:pPr>
            <a:r>
              <a:rPr lang="tr-TR" sz="2000" b="1" dirty="0" smtClean="0"/>
              <a:t>Metni </a:t>
            </a:r>
            <a:r>
              <a:rPr lang="tr-TR" sz="2000" b="1" dirty="0" err="1" smtClean="0"/>
              <a:t>SmartArt</a:t>
            </a:r>
            <a:r>
              <a:rPr lang="tr-TR" sz="2000" b="1" dirty="0" smtClean="0"/>
              <a:t> Grafiğine Dönüştürme</a:t>
            </a:r>
          </a:p>
          <a:p>
            <a:pPr marL="95250" indent="-95250">
              <a:buFontTx/>
              <a:buNone/>
              <a:defRPr/>
            </a:pPr>
            <a:r>
              <a:rPr lang="tr-TR" sz="1800" b="1" dirty="0" smtClean="0"/>
              <a:t>Şeritten Giriş </a:t>
            </a:r>
            <a:r>
              <a:rPr lang="tr-TR" sz="1800" b="1" dirty="0" err="1" smtClean="0"/>
              <a:t>Sekmesi</a:t>
            </a:r>
            <a:r>
              <a:rPr lang="tr-TR" sz="1800" b="1" dirty="0" err="1" smtClean="0">
                <a:sym typeface="Wingdings" pitchFamily="16" charset="2"/>
              </a:rPr>
              <a:t></a:t>
            </a:r>
            <a:r>
              <a:rPr lang="tr-TR" sz="1800" b="1" dirty="0" err="1" smtClean="0"/>
              <a:t>SmartArt</a:t>
            </a:r>
            <a:r>
              <a:rPr lang="tr-TR" sz="1800" b="1" dirty="0" smtClean="0"/>
              <a:t> Grafiğine Dönüştür</a:t>
            </a:r>
            <a:r>
              <a:rPr lang="tr-TR" sz="1800" dirty="0" smtClean="0"/>
              <a:t> ya da </a:t>
            </a:r>
            <a:r>
              <a:rPr lang="tr-TR" sz="1800" b="1" dirty="0" smtClean="0"/>
              <a:t>Ekle </a:t>
            </a:r>
            <a:r>
              <a:rPr lang="tr-TR" sz="1800" b="1" dirty="0" err="1" smtClean="0"/>
              <a:t>Sekmesi</a:t>
            </a:r>
            <a:r>
              <a:rPr lang="tr-TR" sz="1800" b="1" dirty="0" err="1" smtClean="0">
                <a:sym typeface="Wingdings" pitchFamily="16" charset="2"/>
              </a:rPr>
              <a:t></a:t>
            </a:r>
            <a:r>
              <a:rPr lang="tr-TR" sz="1800" b="1" dirty="0" err="1" smtClean="0"/>
              <a:t>SmartArt</a:t>
            </a:r>
            <a:r>
              <a:rPr lang="tr-TR" sz="1800" dirty="0" smtClean="0"/>
              <a:t> düğmesi ile dönüştürme yapılır.</a:t>
            </a:r>
          </a:p>
          <a:p>
            <a:pPr marL="457200" indent="-457200">
              <a:buFontTx/>
              <a:buNone/>
              <a:defRPr/>
            </a:pPr>
            <a:endParaRPr lang="en-US" sz="2000" dirty="0" smtClean="0"/>
          </a:p>
        </p:txBody>
      </p:sp>
      <p:sp>
        <p:nvSpPr>
          <p:cNvPr id="5" name="Dikdörtgen 4"/>
          <p:cNvSpPr/>
          <p:nvPr/>
        </p:nvSpPr>
        <p:spPr>
          <a:xfrm>
            <a:off x="333375" y="-31750"/>
            <a:ext cx="8564563" cy="5857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tr-TR" sz="3200" b="1" cap="all" dirty="0"/>
              <a:t>EKLE SEKMESİ</a:t>
            </a:r>
          </a:p>
        </p:txBody>
      </p:sp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3" y="1882775"/>
            <a:ext cx="7397750" cy="405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0813" y="792163"/>
            <a:ext cx="8783637" cy="3084512"/>
          </a:xfrm>
        </p:spPr>
        <p:txBody>
          <a:bodyPr/>
          <a:lstStyle/>
          <a:p>
            <a:pPr marL="177800" indent="-177800">
              <a:defRPr/>
            </a:pPr>
            <a:r>
              <a:rPr lang="tr-TR" sz="1800" b="1" dirty="0" smtClean="0"/>
              <a:t>Tasarım Sekmesinden</a:t>
            </a:r>
            <a:r>
              <a:rPr lang="tr-TR" sz="1800" dirty="0" smtClean="0"/>
              <a:t> farklı </a:t>
            </a:r>
            <a:r>
              <a:rPr lang="tr-TR" sz="1800" dirty="0" err="1" smtClean="0"/>
              <a:t>SmartArt</a:t>
            </a:r>
            <a:r>
              <a:rPr lang="tr-TR" sz="1800" dirty="0" smtClean="0"/>
              <a:t> Stilleri, şekil ve madde işareti vb. eklenir</a:t>
            </a:r>
            <a:r>
              <a:rPr lang="tr-TR" sz="1800" dirty="0"/>
              <a:t>.</a:t>
            </a:r>
            <a:endParaRPr lang="tr-TR" sz="1800" dirty="0" smtClean="0"/>
          </a:p>
          <a:p>
            <a:pPr marL="177800" indent="-177800">
              <a:defRPr/>
            </a:pPr>
            <a:r>
              <a:rPr lang="tr-TR" sz="1800" b="1" dirty="0" smtClean="0"/>
              <a:t>Tasarım </a:t>
            </a:r>
            <a:r>
              <a:rPr lang="tr-TR" sz="1800" b="1" dirty="0" err="1" smtClean="0"/>
              <a:t>Sekmesi</a:t>
            </a:r>
            <a:r>
              <a:rPr lang="tr-TR" sz="1800" b="1" dirty="0" err="1" smtClean="0">
                <a:sym typeface="Wingdings" pitchFamily="16" charset="2"/>
              </a:rPr>
              <a:t></a:t>
            </a:r>
            <a:r>
              <a:rPr lang="tr-TR" sz="1800" b="1" dirty="0" err="1" smtClean="0"/>
              <a:t>Düzenler</a:t>
            </a:r>
            <a:r>
              <a:rPr lang="tr-TR" sz="1800" dirty="0" smtClean="0"/>
              <a:t> kısmından çok farklı </a:t>
            </a:r>
            <a:r>
              <a:rPr lang="tr-TR" sz="1800" dirty="0" err="1" smtClean="0"/>
              <a:t>SmartArt</a:t>
            </a:r>
            <a:r>
              <a:rPr lang="tr-TR" sz="1800" dirty="0" smtClean="0"/>
              <a:t>  düzenleri değiştirilir. </a:t>
            </a:r>
          </a:p>
          <a:p>
            <a:pPr marL="177800" indent="-177800">
              <a:defRPr/>
            </a:pPr>
            <a:r>
              <a:rPr lang="tr-TR" sz="1800" b="1" dirty="0" smtClean="0"/>
              <a:t>Tasarım </a:t>
            </a:r>
            <a:r>
              <a:rPr lang="tr-TR" sz="1800" b="1" dirty="0" err="1" smtClean="0"/>
              <a:t>Sekmesi</a:t>
            </a:r>
            <a:r>
              <a:rPr lang="tr-TR" sz="1800" b="1" dirty="0" err="1" smtClean="0">
                <a:sym typeface="Wingdings" pitchFamily="16" charset="2"/>
              </a:rPr>
              <a:t></a:t>
            </a:r>
            <a:r>
              <a:rPr lang="tr-TR" sz="1800" b="1" dirty="0" err="1" smtClean="0"/>
              <a:t>Düzeni</a:t>
            </a:r>
            <a:r>
              <a:rPr lang="tr-TR" sz="1800" b="1" dirty="0" smtClean="0"/>
              <a:t> </a:t>
            </a:r>
            <a:r>
              <a:rPr lang="tr-TR" sz="1800" b="1" dirty="0" err="1" smtClean="0"/>
              <a:t>Değiştir</a:t>
            </a:r>
            <a:r>
              <a:rPr lang="tr-TR" sz="1800" b="1" dirty="0" err="1" smtClean="0">
                <a:sym typeface="Wingdings" pitchFamily="16" charset="2"/>
              </a:rPr>
              <a:t></a:t>
            </a:r>
            <a:r>
              <a:rPr lang="tr-TR" sz="1800" b="1" dirty="0" err="1" smtClean="0"/>
              <a:t>Tüm</a:t>
            </a:r>
            <a:r>
              <a:rPr lang="tr-TR" sz="1800" b="1" dirty="0" smtClean="0"/>
              <a:t> Düzenler</a:t>
            </a:r>
            <a:r>
              <a:rPr lang="tr-TR" sz="1800" dirty="0" smtClean="0"/>
              <a:t> ile farklı farklı </a:t>
            </a:r>
            <a:r>
              <a:rPr lang="tr-TR" sz="1800" b="1" dirty="0" err="1" smtClean="0"/>
              <a:t>SmartArt</a:t>
            </a:r>
            <a:r>
              <a:rPr lang="tr-TR" sz="1800" dirty="0" smtClean="0"/>
              <a:t> grafik şekilleri seçilir.</a:t>
            </a:r>
          </a:p>
          <a:p>
            <a:pPr marL="457200" indent="-457200">
              <a:buFontTx/>
              <a:buAutoNum type="alphaLcPeriod" startAt="5"/>
              <a:defRPr/>
            </a:pPr>
            <a:r>
              <a:rPr lang="tr-TR" sz="2000" b="1" dirty="0" smtClean="0"/>
              <a:t>Metni </a:t>
            </a:r>
            <a:r>
              <a:rPr lang="tr-TR" sz="2000" b="1" dirty="0" err="1" smtClean="0"/>
              <a:t>WordArt’a</a:t>
            </a:r>
            <a:r>
              <a:rPr lang="tr-TR" sz="2000" b="1" dirty="0" smtClean="0"/>
              <a:t> Dönüştürmek</a:t>
            </a:r>
          </a:p>
          <a:p>
            <a:pPr marL="457200" indent="-457200">
              <a:buFontTx/>
              <a:buNone/>
              <a:defRPr/>
            </a:pPr>
            <a:r>
              <a:rPr lang="tr-TR" sz="1800" b="1" dirty="0" smtClean="0"/>
              <a:t>Biçim </a:t>
            </a:r>
            <a:r>
              <a:rPr lang="tr-TR" sz="1800" b="1" dirty="0" err="1" smtClean="0"/>
              <a:t>Sekmesinden</a:t>
            </a:r>
            <a:r>
              <a:rPr lang="tr-TR" sz="1800" b="1" dirty="0" err="1" smtClean="0">
                <a:sym typeface="Wingdings" pitchFamily="16" charset="2"/>
              </a:rPr>
              <a:t></a:t>
            </a:r>
            <a:r>
              <a:rPr lang="tr-TR" sz="1800" b="1" dirty="0" err="1" smtClean="0"/>
              <a:t>WordArt</a:t>
            </a:r>
            <a:r>
              <a:rPr lang="tr-TR" sz="1800" b="1" dirty="0" smtClean="0"/>
              <a:t> Stillerini </a:t>
            </a:r>
            <a:r>
              <a:rPr lang="tr-TR" sz="1800" dirty="0" smtClean="0"/>
              <a:t>ile metin dönüştürülür.</a:t>
            </a:r>
          </a:p>
          <a:p>
            <a:pPr marL="457200" indent="-457200">
              <a:buFontTx/>
              <a:buNone/>
              <a:defRPr/>
            </a:pPr>
            <a:r>
              <a:rPr lang="tr-TR" sz="1800" b="1" dirty="0" smtClean="0"/>
              <a:t>Biçim </a:t>
            </a:r>
            <a:r>
              <a:rPr lang="tr-TR" sz="1800" b="1" dirty="0" err="1" smtClean="0"/>
              <a:t>Sekmesinden</a:t>
            </a:r>
            <a:r>
              <a:rPr lang="tr-TR" sz="1800" b="1" dirty="0" err="1" smtClean="0">
                <a:sym typeface="Wingdings" pitchFamily="16" charset="2"/>
              </a:rPr>
              <a:t></a:t>
            </a:r>
            <a:r>
              <a:rPr lang="tr-TR" sz="1800" b="1" dirty="0" err="1" smtClean="0"/>
              <a:t>Metin</a:t>
            </a:r>
            <a:r>
              <a:rPr lang="tr-TR" sz="1800" b="1" dirty="0" smtClean="0"/>
              <a:t> Dolgusu, Metin Efektleri ve Metin </a:t>
            </a:r>
            <a:r>
              <a:rPr lang="tr-TR" sz="1800" b="1" dirty="0" err="1" smtClean="0"/>
              <a:t>Anahattındaki</a:t>
            </a:r>
            <a:r>
              <a:rPr lang="tr-TR" sz="1800" dirty="0" smtClean="0"/>
              <a:t> düğmeler ile metnin görüntüsü değiştirilir.</a:t>
            </a:r>
          </a:p>
          <a:p>
            <a:pPr marL="457200" indent="-457200">
              <a:buFontTx/>
              <a:buNone/>
              <a:defRPr/>
            </a:pPr>
            <a:r>
              <a:rPr lang="tr-TR" sz="1800" dirty="0" smtClean="0"/>
              <a:t> </a:t>
            </a:r>
            <a:r>
              <a:rPr lang="tr-TR" sz="1800" b="1" dirty="0" smtClean="0"/>
              <a:t>Biçim </a:t>
            </a:r>
            <a:r>
              <a:rPr lang="tr-TR" sz="1800" b="1" dirty="0" err="1" smtClean="0"/>
              <a:t>Sekmesi</a:t>
            </a:r>
            <a:r>
              <a:rPr lang="tr-TR" sz="1800" b="1" dirty="0" err="1" smtClean="0">
                <a:sym typeface="Wingdings" pitchFamily="16" charset="2"/>
              </a:rPr>
              <a:t></a:t>
            </a:r>
            <a:r>
              <a:rPr lang="tr-TR" sz="1800" b="1" dirty="0" err="1" smtClean="0"/>
              <a:t>Şekil</a:t>
            </a:r>
            <a:r>
              <a:rPr lang="tr-TR" sz="1800" b="1" dirty="0" smtClean="0"/>
              <a:t> Stilleri</a:t>
            </a:r>
            <a:r>
              <a:rPr lang="tr-TR" sz="1800" dirty="0" smtClean="0"/>
              <a:t> ile farklı stiller uygulanır.</a:t>
            </a:r>
            <a:endParaRPr lang="en-US" sz="1800" dirty="0" smtClean="0"/>
          </a:p>
        </p:txBody>
      </p:sp>
      <p:sp>
        <p:nvSpPr>
          <p:cNvPr id="5" name="Dikdörtgen 4"/>
          <p:cNvSpPr/>
          <p:nvPr/>
        </p:nvSpPr>
        <p:spPr>
          <a:xfrm>
            <a:off x="333375" y="-31750"/>
            <a:ext cx="8564563" cy="5857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tr-TR" sz="3200" b="1" cap="all" dirty="0"/>
              <a:t>EKLE SEKMESİ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3876675"/>
            <a:ext cx="8364538" cy="2084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075" y="723900"/>
            <a:ext cx="3443288" cy="2387600"/>
          </a:xfrm>
        </p:spPr>
        <p:txBody>
          <a:bodyPr/>
          <a:lstStyle/>
          <a:p>
            <a:pPr marL="457200" indent="-457200">
              <a:buFontTx/>
              <a:buAutoNum type="alphaLcPeriod" startAt="6"/>
              <a:defRPr/>
            </a:pPr>
            <a:r>
              <a:rPr lang="tr-TR" sz="2000" b="1" dirty="0" smtClean="0"/>
              <a:t>Grafik Eklemek</a:t>
            </a:r>
          </a:p>
          <a:p>
            <a:pPr marL="0" indent="0">
              <a:lnSpc>
                <a:spcPct val="150000"/>
              </a:lnSpc>
              <a:buFontTx/>
              <a:buNone/>
              <a:defRPr/>
            </a:pPr>
            <a:r>
              <a:rPr lang="tr-TR" sz="1800" b="1" dirty="0" smtClean="0"/>
              <a:t>Ekle </a:t>
            </a:r>
            <a:r>
              <a:rPr lang="tr-TR" sz="1800" b="1" dirty="0" err="1" smtClean="0"/>
              <a:t>Sekmesinde</a:t>
            </a:r>
            <a:r>
              <a:rPr lang="tr-TR" sz="1800" b="1" dirty="0" err="1" smtClean="0">
                <a:sym typeface="Wingdings" pitchFamily="16" charset="2"/>
              </a:rPr>
              <a:t></a:t>
            </a:r>
            <a:r>
              <a:rPr lang="tr-TR" sz="1800" b="1" dirty="0" err="1" smtClean="0"/>
              <a:t>Çizimler</a:t>
            </a:r>
            <a:r>
              <a:rPr lang="tr-TR" sz="1800" b="1" dirty="0" smtClean="0"/>
              <a:t> </a:t>
            </a:r>
            <a:r>
              <a:rPr lang="tr-TR" sz="1800" b="1" dirty="0" err="1" smtClean="0"/>
              <a:t>bölümünden</a:t>
            </a:r>
            <a:r>
              <a:rPr lang="tr-TR" sz="1800" b="1" dirty="0" err="1" smtClean="0">
                <a:sym typeface="Wingdings" pitchFamily="16" charset="2"/>
              </a:rPr>
              <a:t></a:t>
            </a:r>
            <a:r>
              <a:rPr lang="tr-TR" sz="1800" b="1" dirty="0" err="1" smtClean="0"/>
              <a:t>Grafik</a:t>
            </a:r>
            <a:r>
              <a:rPr lang="tr-TR" sz="1800" dirty="0" smtClean="0"/>
              <a:t> düğmesi ile istenilen veriler grafiğe dönüştürülür.</a:t>
            </a:r>
          </a:p>
        </p:txBody>
      </p:sp>
      <p:sp>
        <p:nvSpPr>
          <p:cNvPr id="5" name="Dikdörtgen 4"/>
          <p:cNvSpPr/>
          <p:nvPr/>
        </p:nvSpPr>
        <p:spPr>
          <a:xfrm>
            <a:off x="333375" y="-31750"/>
            <a:ext cx="8564563" cy="5857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tr-TR" sz="3200" b="1" cap="all" dirty="0"/>
              <a:t>EKLE SEKMESİ</a:t>
            </a:r>
          </a:p>
        </p:txBody>
      </p:sp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613" y="628650"/>
            <a:ext cx="5229225" cy="534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438" y="25400"/>
            <a:ext cx="8599487" cy="5938838"/>
          </a:xfrm>
        </p:spPr>
        <p:txBody>
          <a:bodyPr/>
          <a:lstStyle/>
          <a:p>
            <a:pPr algn="just" eaLnBrk="1" hangingPunct="1">
              <a:lnSpc>
                <a:spcPct val="150000"/>
              </a:lnSpc>
              <a:defRPr/>
            </a:pPr>
            <a:r>
              <a:rPr lang="tr-TR" sz="2000" dirty="0" smtClean="0"/>
              <a:t>Günlük hayatta bir çok meslek sahibi sunularla çalışılır. Bunlar:</a:t>
            </a:r>
          </a:p>
          <a:p>
            <a:pPr algn="just" eaLnBrk="1" hangingPunct="1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tr-TR" sz="2000" dirty="0" smtClean="0"/>
              <a:t> Şirket çalışanları,</a:t>
            </a:r>
          </a:p>
          <a:p>
            <a:pPr algn="just" eaLnBrk="1" hangingPunct="1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tr-TR" sz="2000" dirty="0" smtClean="0"/>
              <a:t> Satış ve Pazarlama görevlileri, </a:t>
            </a:r>
          </a:p>
          <a:p>
            <a:pPr algn="just" eaLnBrk="1" hangingPunct="1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tr-TR" sz="2000" dirty="0" smtClean="0"/>
              <a:t>Okul yöneticileri, </a:t>
            </a:r>
          </a:p>
          <a:p>
            <a:pPr algn="just" eaLnBrk="1" hangingPunct="1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tr-TR" sz="2000" dirty="0" smtClean="0"/>
              <a:t>Kurum müdürleri, </a:t>
            </a:r>
          </a:p>
          <a:p>
            <a:pPr algn="just" eaLnBrk="1" hangingPunct="1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tr-TR" sz="2000" dirty="0" smtClean="0"/>
              <a:t>Eğitim görevlileri, </a:t>
            </a:r>
          </a:p>
          <a:p>
            <a:pPr algn="just" eaLnBrk="1" hangingPunct="1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tr-TR" sz="2000" dirty="0" smtClean="0"/>
              <a:t>Teknik grupta çalışanlar, </a:t>
            </a:r>
          </a:p>
          <a:p>
            <a:pPr algn="just" eaLnBrk="1" hangingPunct="1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tr-TR" sz="2000" dirty="0" smtClean="0"/>
              <a:t>Finans ve Bütçe uzmanları, </a:t>
            </a:r>
          </a:p>
          <a:p>
            <a:pPr algn="just" eaLnBrk="1" hangingPunct="1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tr-TR" sz="2000" dirty="0" smtClean="0"/>
              <a:t>Meslek odaların temsilcileri ve daha bir çok meslek grubu, kamu ve tüzel kişileri bu gruba eklenebilir.</a:t>
            </a:r>
          </a:p>
          <a:p>
            <a:pPr algn="just" eaLnBrk="1" hangingPunct="1">
              <a:buFont typeface="Arial" pitchFamily="34" charset="0"/>
              <a:buChar char="•"/>
              <a:defRPr/>
            </a:pPr>
            <a:r>
              <a:rPr lang="tr-TR" sz="2000" dirty="0" smtClean="0"/>
              <a:t>Hazırlayacağınız bir sununun çok etkileyici, güzel ve bilgilendirici olması tamamen size bağlıdır.</a:t>
            </a:r>
          </a:p>
          <a:p>
            <a:pPr marL="0" indent="0" algn="just" eaLnBrk="1" hangingPunct="1">
              <a:lnSpc>
                <a:spcPct val="150000"/>
              </a:lnSpc>
              <a:buFontTx/>
              <a:buNone/>
              <a:defRPr/>
            </a:pPr>
            <a:endParaRPr lang="tr-TR" sz="2000" dirty="0" smtClean="0"/>
          </a:p>
          <a:p>
            <a:pPr algn="just" eaLnBrk="1" hangingPunct="1">
              <a:lnSpc>
                <a:spcPct val="150000"/>
              </a:lnSpc>
              <a:defRPr/>
            </a:pPr>
            <a:endParaRPr lang="en-US" sz="2000" dirty="0" smtClean="0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9538" y="690563"/>
            <a:ext cx="4121150" cy="4168775"/>
          </a:xfrm>
        </p:spPr>
        <p:txBody>
          <a:bodyPr/>
          <a:lstStyle/>
          <a:p>
            <a:pPr marL="273050" indent="-273050">
              <a:buFontTx/>
              <a:buAutoNum type="alphaLcPeriod" startAt="7"/>
              <a:defRPr/>
            </a:pPr>
            <a:r>
              <a:rPr lang="tr-TR" sz="2000" b="1" dirty="0" smtClean="0"/>
              <a:t>Fotoğraf Albümü Oluşturmak</a:t>
            </a:r>
          </a:p>
          <a:p>
            <a:pPr marL="0" indent="0">
              <a:buFontTx/>
              <a:buNone/>
              <a:defRPr/>
            </a:pPr>
            <a:endParaRPr lang="tr-TR" sz="2000" b="1" dirty="0" smtClean="0"/>
          </a:p>
          <a:p>
            <a:pPr marL="177800" indent="-177800">
              <a:defRPr/>
            </a:pPr>
            <a:r>
              <a:rPr lang="tr-TR" sz="1800" b="1" dirty="0" smtClean="0"/>
              <a:t>Ekle </a:t>
            </a:r>
            <a:r>
              <a:rPr lang="tr-TR" sz="1800" b="1" dirty="0" err="1" smtClean="0"/>
              <a:t>Sekmesinden</a:t>
            </a:r>
            <a:r>
              <a:rPr lang="tr-TR" sz="1800" b="1" dirty="0" err="1" smtClean="0">
                <a:sym typeface="Wingdings" pitchFamily="16" charset="2"/>
              </a:rPr>
              <a:t></a:t>
            </a:r>
            <a:r>
              <a:rPr lang="tr-TR" sz="1800" b="1" dirty="0" err="1" smtClean="0"/>
              <a:t>Fotoğraf</a:t>
            </a:r>
            <a:r>
              <a:rPr lang="tr-TR" sz="1800" b="1" dirty="0" smtClean="0"/>
              <a:t> Albümü</a:t>
            </a:r>
            <a:r>
              <a:rPr lang="tr-TR" sz="1800" dirty="0" smtClean="0"/>
              <a:t> düğmesi ile fotoğraf albümü oluşturulur.</a:t>
            </a:r>
          </a:p>
          <a:p>
            <a:pPr marL="177800" indent="-177800">
              <a:defRPr/>
            </a:pPr>
            <a:r>
              <a:rPr lang="tr-TR" sz="1800" dirty="0" smtClean="0"/>
              <a:t>Her resim için farklı bir </a:t>
            </a:r>
            <a:r>
              <a:rPr lang="tr-TR" sz="1800" b="1" dirty="0" smtClean="0"/>
              <a:t>Resim Düzeni, Çerçeve Şekli </a:t>
            </a:r>
            <a:r>
              <a:rPr lang="tr-TR" sz="1800" dirty="0" smtClean="0"/>
              <a:t>ve</a:t>
            </a:r>
            <a:r>
              <a:rPr lang="tr-TR" sz="1800" b="1" dirty="0" smtClean="0"/>
              <a:t> Tema </a:t>
            </a:r>
            <a:r>
              <a:rPr lang="tr-TR" sz="1800" dirty="0" smtClean="0"/>
              <a:t>eklenebilir.</a:t>
            </a:r>
          </a:p>
          <a:p>
            <a:pPr marL="177800" indent="-177800">
              <a:defRPr/>
            </a:pPr>
            <a:endParaRPr lang="tr-TR" sz="1800" dirty="0" smtClean="0"/>
          </a:p>
          <a:p>
            <a:pPr marL="0" indent="0">
              <a:buFontTx/>
              <a:buNone/>
              <a:defRPr/>
            </a:pPr>
            <a:r>
              <a:rPr lang="tr-TR" sz="1800" b="1" dirty="0" smtClean="0"/>
              <a:t>Ekle </a:t>
            </a:r>
            <a:r>
              <a:rPr lang="tr-TR" sz="1800" b="1" dirty="0" err="1" smtClean="0"/>
              <a:t>Sekmesi</a:t>
            </a:r>
            <a:r>
              <a:rPr lang="tr-TR" sz="1800" b="1" dirty="0" err="1" smtClean="0">
                <a:sym typeface="Wingdings" pitchFamily="16" charset="2"/>
              </a:rPr>
              <a:t></a:t>
            </a:r>
            <a:r>
              <a:rPr lang="tr-TR" sz="1800" b="1" dirty="0" err="1" smtClean="0"/>
              <a:t>Fotoğraf</a:t>
            </a:r>
            <a:r>
              <a:rPr lang="tr-TR" sz="1800" b="1" dirty="0" smtClean="0"/>
              <a:t> Albümü</a:t>
            </a:r>
            <a:r>
              <a:rPr lang="tr-TR" sz="1800" b="1" dirty="0" smtClean="0">
                <a:sym typeface="Wingdings" pitchFamily="16" charset="2"/>
              </a:rPr>
              <a:t></a:t>
            </a:r>
          </a:p>
          <a:p>
            <a:pPr marL="0" indent="0">
              <a:buFontTx/>
              <a:buNone/>
              <a:defRPr/>
            </a:pPr>
            <a:r>
              <a:rPr lang="tr-TR" sz="1800" b="1" dirty="0" smtClean="0"/>
              <a:t>Fotoğraf Albümü Düzenle</a:t>
            </a:r>
            <a:r>
              <a:rPr lang="tr-TR" sz="1800" dirty="0" smtClean="0"/>
              <a:t> iletişim kutusu ile </a:t>
            </a:r>
            <a:r>
              <a:rPr lang="tr-TR" sz="1800" b="1" dirty="0" smtClean="0"/>
              <a:t>Güncellemeler </a:t>
            </a:r>
            <a:r>
              <a:rPr lang="tr-TR" sz="1800" dirty="0" smtClean="0"/>
              <a:t>yapılır.</a:t>
            </a:r>
            <a:endParaRPr lang="en-US" sz="2000" dirty="0" smtClean="0"/>
          </a:p>
        </p:txBody>
      </p:sp>
      <p:sp>
        <p:nvSpPr>
          <p:cNvPr id="5" name="Dikdörtgen 4"/>
          <p:cNvSpPr/>
          <p:nvPr/>
        </p:nvSpPr>
        <p:spPr>
          <a:xfrm>
            <a:off x="333375" y="-85725"/>
            <a:ext cx="8564563" cy="5857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tr-TR" sz="3200" b="1" cap="all" dirty="0"/>
              <a:t>EKLE SEKMESİ</a:t>
            </a:r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425" y="917575"/>
            <a:ext cx="4852988" cy="4691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3375" y="792163"/>
            <a:ext cx="8601075" cy="4884737"/>
          </a:xfrm>
        </p:spPr>
        <p:txBody>
          <a:bodyPr/>
          <a:lstStyle/>
          <a:p>
            <a:pPr marL="457200" indent="-457200">
              <a:buFontTx/>
              <a:buAutoNum type="alphaLcPeriod" startAt="8"/>
              <a:defRPr/>
            </a:pPr>
            <a:r>
              <a:rPr lang="tr-TR" sz="2000" b="1" dirty="0" smtClean="0"/>
              <a:t>Ses Öğesi ve Multimedya Eklemek</a:t>
            </a:r>
          </a:p>
          <a:p>
            <a:pPr marL="457200" indent="-457200">
              <a:lnSpc>
                <a:spcPct val="150000"/>
              </a:lnSpc>
              <a:buFontTx/>
              <a:buNone/>
              <a:defRPr/>
            </a:pPr>
            <a:r>
              <a:rPr lang="tr-TR" sz="2000" dirty="0" smtClean="0"/>
              <a:t> </a:t>
            </a:r>
            <a:r>
              <a:rPr lang="tr-TR" sz="1800" dirty="0" smtClean="0"/>
              <a:t>Ses ve Video eklenen slayt seçilir. </a:t>
            </a:r>
            <a:r>
              <a:rPr lang="tr-TR" sz="1800" b="1" dirty="0" smtClean="0"/>
              <a:t>Şeritten Ekle </a:t>
            </a:r>
            <a:r>
              <a:rPr lang="tr-TR" sz="1800" b="1" dirty="0" err="1" smtClean="0"/>
              <a:t>Sekmesi</a:t>
            </a:r>
            <a:r>
              <a:rPr lang="tr-TR" sz="1800" b="1" dirty="0" err="1" smtClean="0">
                <a:sym typeface="Wingdings" pitchFamily="16" charset="2"/>
              </a:rPr>
              <a:t></a:t>
            </a:r>
            <a:r>
              <a:rPr lang="tr-TR" sz="1800" b="1" dirty="0" err="1" smtClean="0"/>
              <a:t>Medya</a:t>
            </a:r>
            <a:r>
              <a:rPr lang="tr-TR" sz="1800" b="1" dirty="0" smtClean="0"/>
              <a:t> bölümü</a:t>
            </a:r>
            <a:r>
              <a:rPr lang="tr-TR" sz="1800" b="1" dirty="0" smtClean="0">
                <a:sym typeface="Wingdings" pitchFamily="16" charset="2"/>
              </a:rPr>
              <a:t></a:t>
            </a:r>
          </a:p>
          <a:p>
            <a:pPr marL="95250" indent="-95250">
              <a:lnSpc>
                <a:spcPct val="150000"/>
              </a:lnSpc>
              <a:buFontTx/>
              <a:buNone/>
              <a:defRPr/>
            </a:pPr>
            <a:r>
              <a:rPr lang="tr-TR" sz="1800" b="1" dirty="0" smtClean="0"/>
              <a:t>Video veya Ses</a:t>
            </a:r>
            <a:r>
              <a:rPr lang="tr-TR" sz="1800" dirty="0" smtClean="0"/>
              <a:t> düğmesi tıklanır.</a:t>
            </a:r>
          </a:p>
          <a:p>
            <a:pPr marL="95250" indent="-95250">
              <a:lnSpc>
                <a:spcPct val="150000"/>
              </a:lnSpc>
              <a:buFontTx/>
              <a:buNone/>
              <a:defRPr/>
            </a:pPr>
            <a:r>
              <a:rPr lang="tr-TR" sz="1800" dirty="0" smtClean="0"/>
              <a:t>Herhangi bir dosyadan ya da Clip </a:t>
            </a:r>
            <a:r>
              <a:rPr lang="tr-TR" sz="1800" dirty="0" err="1" smtClean="0"/>
              <a:t>Organizerden</a:t>
            </a:r>
            <a:r>
              <a:rPr lang="tr-TR" sz="1800" dirty="0" smtClean="0"/>
              <a:t> ses ve video dosyası </a:t>
            </a:r>
            <a:r>
              <a:rPr lang="tr-TR" sz="1800" dirty="0" err="1" smtClean="0"/>
              <a:t>eklenir.Daha</a:t>
            </a:r>
            <a:r>
              <a:rPr lang="tr-TR" sz="1800" dirty="0" smtClean="0"/>
              <a:t> önce kaydedilmiş bir ses, </a:t>
            </a:r>
            <a:r>
              <a:rPr lang="tr-TR" sz="1800" dirty="0" err="1" smtClean="0"/>
              <a:t>Cd</a:t>
            </a:r>
            <a:r>
              <a:rPr lang="tr-TR" sz="1800" dirty="0" smtClean="0"/>
              <a:t> ses kaydı eklenebilir.</a:t>
            </a:r>
          </a:p>
          <a:p>
            <a:pPr marL="457200" indent="-457200">
              <a:buFontTx/>
              <a:buNone/>
              <a:defRPr/>
            </a:pPr>
            <a:endParaRPr lang="en-US" sz="2000" dirty="0" smtClean="0"/>
          </a:p>
        </p:txBody>
      </p:sp>
      <p:sp>
        <p:nvSpPr>
          <p:cNvPr id="5" name="Dikdörtgen 4"/>
          <p:cNvSpPr/>
          <p:nvPr/>
        </p:nvSpPr>
        <p:spPr>
          <a:xfrm>
            <a:off x="333375" y="-31750"/>
            <a:ext cx="8564563" cy="5857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tr-TR" sz="3200" b="1" cap="all" dirty="0"/>
              <a:t>EKLE SEKMESİ</a:t>
            </a:r>
          </a:p>
        </p:txBody>
      </p:sp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613" y="3182938"/>
            <a:ext cx="6486525" cy="223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3375" y="792163"/>
            <a:ext cx="8601075" cy="5153025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tr-TR" sz="1800" b="1" smtClean="0"/>
              <a:t>Ekle Sekmesi</a:t>
            </a:r>
            <a:r>
              <a:rPr lang="tr-TR" sz="1800" b="1" smtClean="0">
                <a:sym typeface="Wingdings" pitchFamily="16" charset="2"/>
              </a:rPr>
              <a:t></a:t>
            </a:r>
            <a:r>
              <a:rPr lang="tr-TR" sz="1800" b="1" smtClean="0"/>
              <a:t>Ses Düğmesi</a:t>
            </a:r>
            <a:r>
              <a:rPr lang="tr-TR" sz="1800" b="1" smtClean="0">
                <a:sym typeface="Wingdings" pitchFamily="16" charset="2"/>
              </a:rPr>
              <a:t></a:t>
            </a:r>
            <a:r>
              <a:rPr lang="tr-TR" sz="1800" b="1" smtClean="0"/>
              <a:t>Ses Kaydet</a:t>
            </a:r>
            <a:r>
              <a:rPr lang="tr-TR" sz="1800" smtClean="0"/>
              <a:t> seçeneği ile yeni ses kaydı eklenir. Kayıt için bir ad girilir ve </a:t>
            </a:r>
            <a:r>
              <a:rPr lang="tr-TR" sz="1800" b="1" smtClean="0"/>
              <a:t>Kayıt</a:t>
            </a:r>
            <a:r>
              <a:rPr lang="tr-TR" sz="1800" smtClean="0"/>
              <a:t> düğmesi tıklanarak işlem tamamlanır.</a:t>
            </a:r>
          </a:p>
          <a:p>
            <a:pPr marL="0" indent="0">
              <a:buFontTx/>
              <a:buNone/>
            </a:pPr>
            <a:r>
              <a:rPr lang="tr-TR" sz="1800" b="1" smtClean="0"/>
              <a:t>Görüntünün Boyutlandırma</a:t>
            </a:r>
            <a:r>
              <a:rPr lang="tr-TR" sz="1800" smtClean="0"/>
              <a:t> tutamaçları sürüklenerek boyutlandırma yapılır.</a:t>
            </a:r>
          </a:p>
          <a:p>
            <a:pPr marL="0" indent="0">
              <a:buFontTx/>
              <a:buNone/>
            </a:pPr>
            <a:endParaRPr lang="en-US" sz="2000" smtClean="0"/>
          </a:p>
        </p:txBody>
      </p:sp>
      <p:sp>
        <p:nvSpPr>
          <p:cNvPr id="5" name="Dikdörtgen 4"/>
          <p:cNvSpPr/>
          <p:nvPr/>
        </p:nvSpPr>
        <p:spPr>
          <a:xfrm>
            <a:off x="333375" y="-31750"/>
            <a:ext cx="8564563" cy="5857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tr-TR" sz="3200" b="1" cap="all" dirty="0"/>
              <a:t>EKLE SEKMESİ</a:t>
            </a:r>
          </a:p>
        </p:txBody>
      </p:sp>
      <p:pic>
        <p:nvPicPr>
          <p:cNvPr id="2458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2020888"/>
            <a:ext cx="4295775" cy="385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3513" y="792163"/>
            <a:ext cx="8770937" cy="4884737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tr-TR" sz="2000" dirty="0" smtClean="0"/>
              <a:t>Video ayarlarını değiştirmek için video seçip </a:t>
            </a:r>
            <a:r>
              <a:rPr lang="tr-TR" sz="2000" b="1" dirty="0" smtClean="0"/>
              <a:t>Kayıttan Yürüt Sekmesi </a:t>
            </a:r>
            <a:r>
              <a:rPr lang="tr-TR" sz="2000" dirty="0" smtClean="0"/>
              <a:t>tıklanır.</a:t>
            </a:r>
          </a:p>
          <a:p>
            <a:pPr marL="0" indent="0">
              <a:buFontTx/>
              <a:buNone/>
              <a:defRPr/>
            </a:pPr>
            <a:r>
              <a:rPr lang="tr-TR" sz="2000" b="1" dirty="0" smtClean="0"/>
              <a:t>Biçim Sekmesinden </a:t>
            </a:r>
            <a:r>
              <a:rPr lang="tr-TR" sz="2000" dirty="0" smtClean="0"/>
              <a:t>videonun;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tr-TR" sz="2000" dirty="0" err="1" smtClean="0"/>
              <a:t>önizlemesini</a:t>
            </a:r>
            <a:r>
              <a:rPr lang="tr-TR" sz="2000" dirty="0" smtClean="0"/>
              <a:t>, 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tr-TR" sz="2000" dirty="0" smtClean="0"/>
              <a:t>video stilleri, çerçeve ekleme, renk düzenlenmesi, kırpma gibi farklı ayarlar yapılır. 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tr-TR" sz="2000" dirty="0" smtClean="0"/>
              <a:t>Çerçeveden yeni resim eklenebilir.</a:t>
            </a:r>
          </a:p>
          <a:p>
            <a:pPr marL="0" indent="0">
              <a:buFontTx/>
              <a:buNone/>
              <a:defRPr/>
            </a:pPr>
            <a:endParaRPr lang="tr-TR" sz="2000" dirty="0" smtClean="0"/>
          </a:p>
          <a:p>
            <a:pPr marL="0" indent="0">
              <a:buFontTx/>
              <a:buNone/>
              <a:defRPr/>
            </a:pPr>
            <a:endParaRPr lang="tr-TR" sz="2000" dirty="0" smtClean="0"/>
          </a:p>
          <a:p>
            <a:pPr marL="0" indent="0">
              <a:buFontTx/>
              <a:buNone/>
              <a:defRPr/>
            </a:pPr>
            <a:endParaRPr lang="tr-TR" sz="2000" dirty="0" smtClean="0"/>
          </a:p>
          <a:p>
            <a:pPr marL="0" indent="0">
              <a:buFontTx/>
              <a:buNone/>
              <a:defRPr/>
            </a:pPr>
            <a:endParaRPr lang="tr-TR" sz="2000" dirty="0" smtClean="0"/>
          </a:p>
          <a:p>
            <a:pPr marL="0" indent="0">
              <a:buFontTx/>
              <a:buNone/>
              <a:defRPr/>
            </a:pPr>
            <a:endParaRPr lang="tr-TR" sz="2000" dirty="0" smtClean="0"/>
          </a:p>
          <a:p>
            <a:pPr marL="0" indent="0">
              <a:buFontTx/>
              <a:buNone/>
              <a:defRPr/>
            </a:pPr>
            <a:endParaRPr lang="tr-TR" sz="2000" dirty="0" smtClean="0"/>
          </a:p>
          <a:p>
            <a:pPr marL="0" indent="0">
              <a:buFontTx/>
              <a:buNone/>
              <a:defRPr/>
            </a:pPr>
            <a:endParaRPr lang="en-US" sz="2000" dirty="0" smtClean="0"/>
          </a:p>
        </p:txBody>
      </p:sp>
      <p:sp>
        <p:nvSpPr>
          <p:cNvPr id="5" name="Dikdörtgen 4"/>
          <p:cNvSpPr/>
          <p:nvPr/>
        </p:nvSpPr>
        <p:spPr>
          <a:xfrm>
            <a:off x="333375" y="-31750"/>
            <a:ext cx="8564563" cy="5857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tr-TR" sz="3200" b="1" cap="all" dirty="0"/>
              <a:t>EKLE SEKMESİ</a:t>
            </a:r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" y="3387725"/>
            <a:ext cx="9083675" cy="227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3375" y="655638"/>
            <a:ext cx="8601075" cy="5226050"/>
          </a:xfrm>
        </p:spPr>
        <p:txBody>
          <a:bodyPr/>
          <a:lstStyle/>
          <a:p>
            <a:pPr marL="0" indent="0">
              <a:buFontTx/>
              <a:buNone/>
              <a:defRPr/>
            </a:pPr>
            <a:endParaRPr lang="tr-TR" sz="2000" dirty="0" smtClean="0"/>
          </a:p>
          <a:p>
            <a:pPr marL="0" indent="0">
              <a:buFontTx/>
              <a:buNone/>
              <a:defRPr/>
            </a:pPr>
            <a:endParaRPr lang="tr-TR" sz="2000" dirty="0" smtClean="0"/>
          </a:p>
          <a:p>
            <a:pPr marL="0" indent="0">
              <a:buFontTx/>
              <a:buNone/>
              <a:defRPr/>
            </a:pPr>
            <a:endParaRPr lang="tr-TR" sz="2000" dirty="0" smtClean="0"/>
          </a:p>
          <a:p>
            <a:pPr marL="0" indent="0">
              <a:buFontTx/>
              <a:buNone/>
              <a:defRPr/>
            </a:pPr>
            <a:endParaRPr lang="tr-TR" sz="2000" dirty="0" smtClean="0"/>
          </a:p>
          <a:p>
            <a:pPr marL="0" indent="0">
              <a:buFontTx/>
              <a:buNone/>
              <a:defRPr/>
            </a:pPr>
            <a:endParaRPr lang="tr-TR" sz="2000" dirty="0" smtClean="0"/>
          </a:p>
          <a:p>
            <a:pPr marL="0" indent="0">
              <a:buFontTx/>
              <a:buNone/>
              <a:defRPr/>
            </a:pPr>
            <a:endParaRPr lang="tr-TR" sz="2000" dirty="0" smtClean="0"/>
          </a:p>
          <a:p>
            <a:pPr marL="0" indent="0">
              <a:buFontTx/>
              <a:buNone/>
              <a:defRPr/>
            </a:pPr>
            <a:endParaRPr lang="tr-TR" sz="2000" dirty="0" smtClean="0"/>
          </a:p>
          <a:p>
            <a:pPr marL="0" indent="0">
              <a:buFontTx/>
              <a:buNone/>
              <a:defRPr/>
            </a:pPr>
            <a:endParaRPr lang="tr-TR" sz="2000" dirty="0" smtClean="0"/>
          </a:p>
          <a:p>
            <a:pPr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endParaRPr lang="tr-TR" sz="1800" dirty="0" smtClean="0"/>
          </a:p>
          <a:p>
            <a:pPr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tr-TR" sz="1800" dirty="0" smtClean="0"/>
              <a:t>Seçili video veya ses dosyası üzerinde </a:t>
            </a:r>
            <a:r>
              <a:rPr lang="tr-TR" sz="1800" b="1" dirty="0" smtClean="0"/>
              <a:t>Kayıttan yürüt</a:t>
            </a:r>
            <a:r>
              <a:rPr lang="tr-TR" sz="1800" dirty="0" smtClean="0"/>
              <a:t> sekmesi tıklanır.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tr-TR" sz="1800" dirty="0" smtClean="0"/>
              <a:t>Bu sekmenin altında video veya ses dosyasının çalışma şekli bir de videoya yer işareti ekleme gibi ayarlar yapılır.</a:t>
            </a:r>
          </a:p>
          <a:p>
            <a:pPr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tr-TR" sz="1800" dirty="0" smtClean="0"/>
              <a:t>Bir videoya yer işareti eklemenin temel mantığı videoda belirlenen noktaları anında bulmaktır.</a:t>
            </a:r>
          </a:p>
          <a:p>
            <a:pPr marL="0" indent="0">
              <a:buFontTx/>
              <a:buNone/>
              <a:defRPr/>
            </a:pPr>
            <a:endParaRPr lang="tr-TR" sz="2000" dirty="0" smtClean="0"/>
          </a:p>
          <a:p>
            <a:pPr marL="0" indent="0">
              <a:buFontTx/>
              <a:buNone/>
              <a:defRPr/>
            </a:pPr>
            <a:endParaRPr lang="tr-TR" sz="2000" dirty="0" smtClean="0"/>
          </a:p>
          <a:p>
            <a:pPr marL="0" indent="0">
              <a:buFontTx/>
              <a:buNone/>
              <a:defRPr/>
            </a:pPr>
            <a:endParaRPr lang="tr-TR" sz="2000" dirty="0" smtClean="0"/>
          </a:p>
          <a:p>
            <a:pPr marL="0" indent="0">
              <a:buFontTx/>
              <a:buNone/>
              <a:defRPr/>
            </a:pPr>
            <a:endParaRPr lang="tr-TR" sz="2000" dirty="0" smtClean="0"/>
          </a:p>
          <a:p>
            <a:pPr marL="0" indent="0">
              <a:buFontTx/>
              <a:buNone/>
              <a:defRPr/>
            </a:pPr>
            <a:endParaRPr lang="tr-TR" sz="2000" dirty="0" smtClean="0"/>
          </a:p>
          <a:p>
            <a:pPr marL="0" indent="0">
              <a:buFontTx/>
              <a:buNone/>
              <a:defRPr/>
            </a:pPr>
            <a:endParaRPr lang="tr-TR" sz="2000" dirty="0" smtClean="0"/>
          </a:p>
          <a:p>
            <a:pPr marL="0" indent="0">
              <a:buFontTx/>
              <a:buNone/>
              <a:defRPr/>
            </a:pPr>
            <a:endParaRPr lang="en-US" sz="2000" dirty="0" smtClean="0"/>
          </a:p>
        </p:txBody>
      </p:sp>
      <p:sp>
        <p:nvSpPr>
          <p:cNvPr id="5" name="Dikdörtgen 4"/>
          <p:cNvSpPr/>
          <p:nvPr/>
        </p:nvSpPr>
        <p:spPr>
          <a:xfrm>
            <a:off x="333375" y="-31750"/>
            <a:ext cx="8564563" cy="5857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tr-TR" sz="3200" b="1" cap="all" dirty="0"/>
              <a:t>EKLE SEKMESİ</a:t>
            </a:r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900" y="620713"/>
            <a:ext cx="5934075" cy="159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163" y="2219325"/>
            <a:ext cx="59340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3375" y="792163"/>
            <a:ext cx="8601075" cy="4884737"/>
          </a:xfrm>
        </p:spPr>
        <p:txBody>
          <a:bodyPr/>
          <a:lstStyle/>
          <a:p>
            <a:pPr marL="457200" indent="-457200">
              <a:lnSpc>
                <a:spcPct val="150000"/>
              </a:lnSpc>
              <a:buFontTx/>
              <a:buAutoNum type="alphaLcPeriod" startAt="9"/>
            </a:pPr>
            <a:r>
              <a:rPr lang="tr-TR" sz="2000" b="1" smtClean="0"/>
              <a:t>Konuşma Kaydetmek </a:t>
            </a:r>
          </a:p>
          <a:p>
            <a:pPr marL="457200" indent="-457200">
              <a:lnSpc>
                <a:spcPct val="150000"/>
              </a:lnSpc>
            </a:pPr>
            <a:r>
              <a:rPr lang="tr-TR" sz="1800" b="1" smtClean="0"/>
              <a:t>Ekle Sekmesinden</a:t>
            </a:r>
            <a:r>
              <a:rPr lang="tr-TR" sz="1800" b="1" smtClean="0">
                <a:sym typeface="Wingdings" pitchFamily="16" charset="2"/>
              </a:rPr>
              <a:t></a:t>
            </a:r>
            <a:r>
              <a:rPr lang="tr-TR" sz="1800" b="1" smtClean="0"/>
              <a:t>Ses düğmesi tıklanıp</a:t>
            </a:r>
            <a:r>
              <a:rPr lang="tr-TR" sz="1800" b="1" smtClean="0">
                <a:sym typeface="Wingdings" pitchFamily="16" charset="2"/>
              </a:rPr>
              <a:t></a:t>
            </a:r>
            <a:r>
              <a:rPr lang="tr-TR" sz="1800" b="1" smtClean="0"/>
              <a:t>Ses Kaydet</a:t>
            </a:r>
            <a:r>
              <a:rPr lang="tr-TR" sz="1800" smtClean="0"/>
              <a:t> düğmesi ile konuşma kaydedilir.</a:t>
            </a:r>
          </a:p>
          <a:p>
            <a:pPr marL="457200" indent="-457200">
              <a:lnSpc>
                <a:spcPct val="150000"/>
              </a:lnSpc>
            </a:pPr>
            <a:r>
              <a:rPr lang="tr-TR" sz="1800" smtClean="0"/>
              <a:t>Önceden kaydedilmiş bir konuşma değiştirilip gösteri biterken tekrardan kaydedilebilir.</a:t>
            </a:r>
            <a:endParaRPr lang="en-US" sz="2000" smtClean="0"/>
          </a:p>
        </p:txBody>
      </p:sp>
      <p:sp>
        <p:nvSpPr>
          <p:cNvPr id="5" name="Dikdörtgen 4"/>
          <p:cNvSpPr/>
          <p:nvPr/>
        </p:nvSpPr>
        <p:spPr>
          <a:xfrm>
            <a:off x="333375" y="-31750"/>
            <a:ext cx="8564563" cy="5857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tr-TR" sz="3200" b="1" cap="all" dirty="0"/>
              <a:t>EKLE SEKMESİ</a:t>
            </a:r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5" y="3152775"/>
            <a:ext cx="5492750" cy="251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9538" y="554038"/>
            <a:ext cx="4230687" cy="5273675"/>
          </a:xfrm>
        </p:spPr>
        <p:txBody>
          <a:bodyPr/>
          <a:lstStyle/>
          <a:p>
            <a:pPr marL="457200" indent="-457200">
              <a:buFontTx/>
              <a:buAutoNum type="alphaLcPeriod" startAt="10"/>
              <a:defRPr/>
            </a:pPr>
            <a:r>
              <a:rPr lang="tr-TR" sz="2000" b="1" dirty="0" smtClean="0"/>
              <a:t>Üstbilgi ve Altbilgi Eklemek</a:t>
            </a:r>
          </a:p>
          <a:p>
            <a:pPr marL="95250" indent="-95250">
              <a:lnSpc>
                <a:spcPct val="150000"/>
              </a:lnSpc>
              <a:buFontTx/>
              <a:buNone/>
              <a:defRPr/>
            </a:pPr>
            <a:r>
              <a:rPr lang="tr-TR" sz="1800" b="1" dirty="0" smtClean="0"/>
              <a:t>Ekle </a:t>
            </a:r>
            <a:r>
              <a:rPr lang="tr-TR" sz="1800" b="1" dirty="0" err="1" smtClean="0"/>
              <a:t>Sekmesinden</a:t>
            </a:r>
            <a:r>
              <a:rPr lang="tr-TR" sz="1800" b="1" dirty="0" err="1" smtClean="0">
                <a:sym typeface="Wingdings" pitchFamily="16" charset="2"/>
              </a:rPr>
              <a:t></a:t>
            </a:r>
            <a:r>
              <a:rPr lang="tr-TR" sz="1800" b="1" dirty="0" err="1" smtClean="0"/>
              <a:t>Üstbilgi</a:t>
            </a:r>
            <a:r>
              <a:rPr lang="tr-TR" sz="1800" b="1" dirty="0" smtClean="0"/>
              <a:t> ve Altbilgi düğmesini</a:t>
            </a:r>
            <a:r>
              <a:rPr lang="tr-TR" sz="1800" dirty="0" smtClean="0"/>
              <a:t> ile ekleme yapılır.</a:t>
            </a:r>
          </a:p>
          <a:p>
            <a:pPr>
              <a:buFont typeface="Wingdings" pitchFamily="16" charset="2"/>
              <a:buChar char="§"/>
              <a:defRPr/>
            </a:pPr>
            <a:r>
              <a:rPr lang="tr-TR" sz="1800" dirty="0" smtClean="0"/>
              <a:t>Eklenilen altbilginin sadece seçili slaytta görünmesi isteniyorsa </a:t>
            </a:r>
            <a:r>
              <a:rPr lang="tr-TR" sz="1800" b="1" dirty="0" smtClean="0"/>
              <a:t>Uygula düğmesi</a:t>
            </a:r>
            <a:r>
              <a:rPr lang="tr-TR" sz="1800" dirty="0" smtClean="0"/>
              <a:t> tıklanır. </a:t>
            </a:r>
          </a:p>
          <a:p>
            <a:pPr>
              <a:buFont typeface="Wingdings" pitchFamily="16" charset="2"/>
              <a:buChar char="§"/>
              <a:defRPr/>
            </a:pPr>
            <a:endParaRPr lang="tr-TR" sz="1800" dirty="0" smtClean="0"/>
          </a:p>
          <a:p>
            <a:pPr>
              <a:buFont typeface="Wingdings" pitchFamily="16" charset="2"/>
              <a:buChar char="§"/>
              <a:defRPr/>
            </a:pPr>
            <a:r>
              <a:rPr lang="tr-TR" sz="1800" dirty="0" smtClean="0"/>
              <a:t>Eğer tüm slaytlarda görünmesi isteniyorsa </a:t>
            </a:r>
            <a:r>
              <a:rPr lang="tr-TR" sz="1800" b="1" dirty="0" smtClean="0"/>
              <a:t>Tümüne Uygula düğmesi</a:t>
            </a:r>
            <a:r>
              <a:rPr lang="tr-TR" sz="1800" dirty="0" smtClean="0"/>
              <a:t> tıklanır.</a:t>
            </a:r>
          </a:p>
          <a:p>
            <a:pPr>
              <a:buFont typeface="Wingdings" pitchFamily="16" charset="2"/>
              <a:buChar char="§"/>
              <a:defRPr/>
            </a:pPr>
            <a:endParaRPr lang="tr-TR" sz="1800" dirty="0" smtClean="0"/>
          </a:p>
          <a:p>
            <a:pPr>
              <a:buFont typeface="Wingdings" pitchFamily="16" charset="2"/>
              <a:buChar char="§"/>
              <a:defRPr/>
            </a:pPr>
            <a:r>
              <a:rPr lang="tr-TR" sz="1800" dirty="0" smtClean="0"/>
              <a:t>Notlar ve dinleyici notlar kısmından yine alt bilgi ve üst bilgiler eklenir.</a:t>
            </a:r>
            <a:endParaRPr lang="en-US" sz="1800" dirty="0" smtClean="0"/>
          </a:p>
          <a:p>
            <a:pPr marL="95250" indent="-95250">
              <a:lnSpc>
                <a:spcPct val="150000"/>
              </a:lnSpc>
              <a:buFontTx/>
              <a:buNone/>
              <a:defRPr/>
            </a:pPr>
            <a:endParaRPr lang="tr-TR" sz="1800" dirty="0" smtClean="0"/>
          </a:p>
          <a:p>
            <a:pPr marL="457200" indent="-457200">
              <a:buFontTx/>
              <a:buNone/>
              <a:defRPr/>
            </a:pPr>
            <a:endParaRPr lang="tr-TR" sz="2000" b="1" dirty="0" smtClean="0"/>
          </a:p>
          <a:p>
            <a:pPr marL="457200" indent="-457200">
              <a:buFontTx/>
              <a:buAutoNum type="alphaLcPeriod" startAt="10"/>
              <a:defRPr/>
            </a:pPr>
            <a:endParaRPr lang="en-US" sz="2000" dirty="0" smtClean="0"/>
          </a:p>
        </p:txBody>
      </p:sp>
      <p:sp>
        <p:nvSpPr>
          <p:cNvPr id="5" name="Dikdörtgen 4"/>
          <p:cNvSpPr/>
          <p:nvPr/>
        </p:nvSpPr>
        <p:spPr>
          <a:xfrm>
            <a:off x="333375" y="-31750"/>
            <a:ext cx="8564563" cy="5857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tr-TR" sz="3200" b="1" cap="all" dirty="0"/>
              <a:t>EKLE SEKMESİ</a:t>
            </a:r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038" y="625475"/>
            <a:ext cx="4865687" cy="437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7800" y="533400"/>
            <a:ext cx="8720138" cy="2551113"/>
          </a:xfrm>
        </p:spPr>
        <p:txBody>
          <a:bodyPr/>
          <a:lstStyle/>
          <a:p>
            <a:pPr marL="457200" indent="-457200">
              <a:lnSpc>
                <a:spcPct val="150000"/>
              </a:lnSpc>
              <a:buFontTx/>
              <a:buAutoNum type="alphaLcPeriod" startAt="11"/>
              <a:defRPr/>
            </a:pPr>
            <a:r>
              <a:rPr lang="tr-TR" sz="2000" b="1" dirty="0" smtClean="0"/>
              <a:t>Slaytları Biçimlendirmek</a:t>
            </a:r>
          </a:p>
          <a:p>
            <a:pPr marL="0" indent="0">
              <a:buFontTx/>
              <a:buNone/>
              <a:defRPr/>
            </a:pPr>
            <a:r>
              <a:rPr lang="tr-TR" sz="1800" b="1" dirty="0" smtClean="0"/>
              <a:t>Giriş </a:t>
            </a:r>
            <a:r>
              <a:rPr lang="tr-TR" sz="1800" b="1" dirty="0" err="1" smtClean="0"/>
              <a:t>Sekmesi</a:t>
            </a:r>
            <a:r>
              <a:rPr lang="tr-TR" sz="1800" b="1" dirty="0" err="1" smtClean="0">
                <a:sym typeface="Wingdings" pitchFamily="16" charset="2"/>
              </a:rPr>
              <a:t></a:t>
            </a:r>
            <a:r>
              <a:rPr lang="tr-TR" sz="1800" b="1" dirty="0" err="1" smtClean="0"/>
              <a:t>Hızlı</a:t>
            </a:r>
            <a:r>
              <a:rPr lang="tr-TR" sz="1800" b="1" dirty="0" smtClean="0"/>
              <a:t> Stiller</a:t>
            </a:r>
            <a:r>
              <a:rPr lang="tr-TR" sz="1800" dirty="0" smtClean="0"/>
              <a:t> ve </a:t>
            </a:r>
            <a:r>
              <a:rPr lang="tr-TR" sz="1800" b="1" dirty="0" smtClean="0"/>
              <a:t>Giriş </a:t>
            </a:r>
            <a:r>
              <a:rPr lang="tr-TR" sz="1800" b="1" dirty="0" err="1" smtClean="0"/>
              <a:t>Sekmesi</a:t>
            </a:r>
            <a:r>
              <a:rPr lang="tr-TR" sz="1800" b="1" dirty="0" err="1" smtClean="0">
                <a:sym typeface="Wingdings" pitchFamily="16" charset="2"/>
              </a:rPr>
              <a:t></a:t>
            </a:r>
            <a:r>
              <a:rPr lang="tr-TR" sz="1800" b="1" dirty="0" err="1" smtClean="0"/>
              <a:t>Şekil</a:t>
            </a:r>
            <a:r>
              <a:rPr lang="tr-TR" sz="1800" b="1" dirty="0" smtClean="0"/>
              <a:t> Dolgusu</a:t>
            </a:r>
            <a:r>
              <a:rPr lang="tr-TR" sz="1800" dirty="0" smtClean="0"/>
              <a:t> düğmesi kullanılarak farklı stil ve dolgu türleri kullanılır.</a:t>
            </a:r>
          </a:p>
          <a:p>
            <a:pPr marL="0" indent="0">
              <a:buFontTx/>
              <a:buNone/>
              <a:defRPr/>
            </a:pPr>
            <a:r>
              <a:rPr lang="tr-TR" sz="1800" b="1" dirty="0" smtClean="0"/>
              <a:t>Giriş </a:t>
            </a:r>
            <a:r>
              <a:rPr lang="tr-TR" sz="1800" b="1" dirty="0" err="1" smtClean="0"/>
              <a:t>Sekmesi</a:t>
            </a:r>
            <a:r>
              <a:rPr lang="tr-TR" sz="1800" b="1" dirty="0" err="1" smtClean="0">
                <a:sym typeface="Wingdings" pitchFamily="16" charset="2"/>
              </a:rPr>
              <a:t></a:t>
            </a:r>
            <a:r>
              <a:rPr lang="tr-TR" sz="1800" b="1" dirty="0" err="1" smtClean="0"/>
              <a:t>Şekil</a:t>
            </a:r>
            <a:r>
              <a:rPr lang="tr-TR" sz="1800" b="1" dirty="0" smtClean="0"/>
              <a:t> Efektleri</a:t>
            </a:r>
            <a:r>
              <a:rPr lang="tr-TR" sz="1800" dirty="0" smtClean="0"/>
              <a:t> ile farklı </a:t>
            </a:r>
            <a:r>
              <a:rPr lang="tr-TR" sz="1800" dirty="0" err="1" smtClean="0"/>
              <a:t>effektler</a:t>
            </a:r>
            <a:r>
              <a:rPr lang="tr-TR" sz="1800" dirty="0" smtClean="0"/>
              <a:t> seçilir.</a:t>
            </a:r>
          </a:p>
          <a:p>
            <a:pPr marL="0" indent="0">
              <a:buFontTx/>
              <a:buNone/>
              <a:defRPr/>
            </a:pPr>
            <a:r>
              <a:rPr lang="tr-TR" sz="1800" b="1" dirty="0" smtClean="0"/>
              <a:t>Giriş </a:t>
            </a:r>
            <a:r>
              <a:rPr lang="tr-TR" sz="1800" b="1" dirty="0" err="1" smtClean="0"/>
              <a:t>Sekmesiden</a:t>
            </a:r>
            <a:r>
              <a:rPr lang="tr-TR" sz="1800" b="1" dirty="0" err="1" smtClean="0">
                <a:sym typeface="Wingdings" pitchFamily="16" charset="2"/>
              </a:rPr>
              <a:t></a:t>
            </a:r>
            <a:r>
              <a:rPr lang="tr-TR" sz="1800" b="1" dirty="0" err="1" smtClean="0"/>
              <a:t>Metin</a:t>
            </a:r>
            <a:r>
              <a:rPr lang="tr-TR" sz="1800" b="1" dirty="0" smtClean="0"/>
              <a:t> Yönü</a:t>
            </a:r>
            <a:r>
              <a:rPr lang="tr-TR" sz="1800" dirty="0" smtClean="0"/>
              <a:t> düğmesi ile metnin yönü ayarlanır.</a:t>
            </a:r>
            <a:endParaRPr lang="en-US" sz="1800" dirty="0" smtClean="0"/>
          </a:p>
          <a:p>
            <a:pPr marL="0" indent="0">
              <a:buFontTx/>
              <a:buNone/>
              <a:defRPr/>
            </a:pPr>
            <a:endParaRPr lang="tr-TR" sz="1800" b="1" dirty="0" smtClean="0"/>
          </a:p>
          <a:p>
            <a:pPr marL="457200" indent="-457200">
              <a:lnSpc>
                <a:spcPct val="150000"/>
              </a:lnSpc>
              <a:buFontTx/>
              <a:buAutoNum type="alphaLcPeriod" startAt="11"/>
              <a:defRPr/>
            </a:pPr>
            <a:endParaRPr lang="en-US" sz="2000" dirty="0" smtClean="0"/>
          </a:p>
        </p:txBody>
      </p:sp>
      <p:sp>
        <p:nvSpPr>
          <p:cNvPr id="5" name="Dikdörtgen 4"/>
          <p:cNvSpPr/>
          <p:nvPr/>
        </p:nvSpPr>
        <p:spPr>
          <a:xfrm>
            <a:off x="333375" y="-31750"/>
            <a:ext cx="8564563" cy="5857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tr-TR" sz="3200" b="1" cap="all" dirty="0"/>
              <a:t>EKLE SEKMESİ</a:t>
            </a: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" y="2497138"/>
            <a:ext cx="6945313" cy="331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663" y="792163"/>
            <a:ext cx="8789987" cy="5008562"/>
          </a:xfrm>
        </p:spPr>
        <p:txBody>
          <a:bodyPr/>
          <a:lstStyle/>
          <a:p>
            <a:pPr marL="0" indent="0">
              <a:lnSpc>
                <a:spcPct val="150000"/>
              </a:lnSpc>
              <a:buFontTx/>
              <a:buNone/>
            </a:pPr>
            <a:r>
              <a:rPr lang="tr-TR" sz="1800" smtClean="0"/>
              <a:t>Değiştirilmek istenilen slaytı seçip </a:t>
            </a:r>
            <a:r>
              <a:rPr lang="tr-TR" sz="1800" b="1" smtClean="0"/>
              <a:t>Tasarım Sekmesinden</a:t>
            </a:r>
            <a:r>
              <a:rPr lang="tr-TR" sz="1800" b="1" smtClean="0">
                <a:sym typeface="Wingdings" pitchFamily="16" charset="2"/>
              </a:rPr>
              <a:t></a:t>
            </a:r>
            <a:r>
              <a:rPr lang="tr-TR" sz="1800" b="1" smtClean="0"/>
              <a:t>Arka Plan Stilleri</a:t>
            </a:r>
            <a:r>
              <a:rPr lang="tr-TR" sz="1800" b="1" smtClean="0">
                <a:sym typeface="Wingdings" pitchFamily="16" charset="2"/>
              </a:rPr>
              <a:t></a:t>
            </a:r>
            <a:r>
              <a:rPr lang="tr-TR" sz="1800" b="1" smtClean="0"/>
              <a:t>Arka Plan Biçimlendir </a:t>
            </a:r>
            <a:r>
              <a:rPr lang="tr-TR" sz="1800" smtClean="0"/>
              <a:t>düğmesini tıklanır.</a:t>
            </a: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tr-TR" sz="1800" smtClean="0"/>
              <a:t>Arka Planı resim, küçük resim, dolgu vb. şekilde ayarlanır. Tüm bu değişiklikler yapıldıktan sonra saydamlığı da yine bu ayarlardan yapılır.</a:t>
            </a:r>
          </a:p>
          <a:p>
            <a:pPr marL="0" indent="0" algn="just">
              <a:buFontTx/>
              <a:buNone/>
            </a:pPr>
            <a:endParaRPr lang="en-US" sz="2000" smtClean="0"/>
          </a:p>
        </p:txBody>
      </p:sp>
      <p:sp>
        <p:nvSpPr>
          <p:cNvPr id="5" name="Dikdörtgen 4"/>
          <p:cNvSpPr/>
          <p:nvPr/>
        </p:nvSpPr>
        <p:spPr>
          <a:xfrm>
            <a:off x="333375" y="-31750"/>
            <a:ext cx="8564563" cy="5857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tr-TR" sz="3200" b="1" cap="all" dirty="0"/>
              <a:t>TASARIM SEKMESİ</a:t>
            </a:r>
          </a:p>
        </p:txBody>
      </p:sp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3430588"/>
            <a:ext cx="8789987" cy="217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9538" y="471488"/>
            <a:ext cx="4667250" cy="5505450"/>
          </a:xfrm>
        </p:spPr>
        <p:txBody>
          <a:bodyPr/>
          <a:lstStyle/>
          <a:p>
            <a:pPr marL="0" indent="0">
              <a:lnSpc>
                <a:spcPct val="150000"/>
              </a:lnSpc>
              <a:buFontTx/>
              <a:buNone/>
            </a:pPr>
            <a:r>
              <a:rPr lang="tr-TR" sz="1800" b="1" smtClean="0"/>
              <a:t>Tasarım Sekmesi</a:t>
            </a:r>
            <a:r>
              <a:rPr lang="tr-TR" sz="1800" b="1" smtClean="0">
                <a:sym typeface="Wingdings" pitchFamily="16" charset="2"/>
              </a:rPr>
              <a:t></a:t>
            </a:r>
            <a:r>
              <a:rPr lang="tr-TR" sz="1800" b="1" smtClean="0"/>
              <a:t>Renkler</a:t>
            </a:r>
            <a:r>
              <a:rPr lang="tr-TR" sz="1800" smtClean="0"/>
              <a:t> düğmesini tıklayıp uygulamasını görüp istenilen renk seçilir. </a:t>
            </a: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tr-TR" sz="1800" b="1" smtClean="0"/>
              <a:t>Tasarım Sekmesi</a:t>
            </a:r>
            <a:r>
              <a:rPr lang="tr-TR" sz="1800" b="1" smtClean="0">
                <a:sym typeface="Wingdings" pitchFamily="16" charset="2"/>
              </a:rPr>
              <a:t></a:t>
            </a:r>
            <a:r>
              <a:rPr lang="tr-TR" sz="1800" b="1" smtClean="0"/>
              <a:t>Renkler Düğmesinden</a:t>
            </a:r>
            <a:r>
              <a:rPr lang="tr-TR" sz="1800" b="1" smtClean="0">
                <a:sym typeface="Wingdings" pitchFamily="16" charset="2"/>
              </a:rPr>
              <a:t></a:t>
            </a:r>
            <a:r>
              <a:rPr lang="tr-TR" sz="1800" b="1" smtClean="0"/>
              <a:t>Yeni Tema Rengi Oluştur</a:t>
            </a:r>
            <a:r>
              <a:rPr lang="tr-TR" sz="1800" smtClean="0"/>
              <a:t> seçeneğinden yeni tema rengi oluşturulur.</a:t>
            </a: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tr-TR" sz="1800" b="1" smtClean="0"/>
              <a:t>Tasarım Sekmesi</a:t>
            </a:r>
            <a:r>
              <a:rPr lang="tr-TR" sz="1800" b="1" smtClean="0">
                <a:sym typeface="Wingdings" pitchFamily="16" charset="2"/>
              </a:rPr>
              <a:t></a:t>
            </a:r>
            <a:r>
              <a:rPr lang="tr-TR" sz="1800" b="1" smtClean="0"/>
              <a:t>Temalar</a:t>
            </a:r>
            <a:r>
              <a:rPr lang="tr-TR" sz="1800" b="1" smtClean="0">
                <a:sym typeface="Wingdings" pitchFamily="16" charset="2"/>
              </a:rPr>
              <a:t></a:t>
            </a: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tr-TR" sz="1800" b="1" smtClean="0"/>
              <a:t>Temalara Gözat</a:t>
            </a:r>
            <a:r>
              <a:rPr lang="tr-TR" sz="1800" smtClean="0"/>
              <a:t> adımından çalışmaya uygun yeni bir tema eklenir. </a:t>
            </a: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tr-TR" sz="1800" smtClean="0">
                <a:solidFill>
                  <a:srgbClr val="FF0000"/>
                </a:solidFill>
              </a:rPr>
              <a:t>Bu tema dosyada bulunan bir tema olabileceği gibi internetten indirilen bir tema da olabilir</a:t>
            </a:r>
            <a:r>
              <a:rPr lang="tr-TR" sz="1800" smtClean="0"/>
              <a:t>.</a:t>
            </a:r>
            <a:endParaRPr lang="tr-TR" sz="1800" smtClean="0">
              <a:solidFill>
                <a:srgbClr val="FF0000"/>
              </a:solidFill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333375" y="-31750"/>
            <a:ext cx="8564563" cy="5857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tr-TR" sz="3200" b="1" cap="all" dirty="0"/>
              <a:t>TASARIM SEKMESİ</a:t>
            </a:r>
          </a:p>
        </p:txBody>
      </p:sp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238" y="681038"/>
            <a:ext cx="4418012" cy="494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03775" y="25400"/>
            <a:ext cx="3994150" cy="5187950"/>
          </a:xfrm>
        </p:spPr>
        <p:txBody>
          <a:bodyPr/>
          <a:lstStyle/>
          <a:p>
            <a:pPr marL="95250" indent="-95250" eaLnBrk="1" hangingPunct="1">
              <a:lnSpc>
                <a:spcPct val="150000"/>
              </a:lnSpc>
            </a:pPr>
            <a:r>
              <a:rPr lang="tr-TR" sz="2000" smtClean="0"/>
              <a:t>Daha önceki Office programlarında olduğu gibi PowerPoint 2010 ‘da başlamak için </a:t>
            </a:r>
            <a:r>
              <a:rPr lang="tr-TR" sz="2000" b="1" smtClean="0"/>
              <a:t>Başlat</a:t>
            </a:r>
            <a:r>
              <a:rPr lang="tr-TR" sz="2000" b="1" smtClean="0">
                <a:sym typeface="Wingdings" pitchFamily="16" charset="2"/>
              </a:rPr>
              <a:t></a:t>
            </a:r>
            <a:r>
              <a:rPr lang="tr-TR" sz="2000" b="1" smtClean="0"/>
              <a:t>Tüm Programramlar </a:t>
            </a:r>
            <a:r>
              <a:rPr lang="tr-TR" sz="2000" b="1" smtClean="0">
                <a:sym typeface="Wingdings" pitchFamily="16" charset="2"/>
              </a:rPr>
              <a:t></a:t>
            </a:r>
            <a:r>
              <a:rPr lang="tr-TR" sz="2000" b="1" smtClean="0"/>
              <a:t>Microsoft Office</a:t>
            </a:r>
            <a:r>
              <a:rPr lang="tr-TR" sz="2000" b="1" smtClean="0">
                <a:sym typeface="Wingdings" pitchFamily="16" charset="2"/>
              </a:rPr>
              <a:t></a:t>
            </a:r>
            <a:r>
              <a:rPr lang="tr-TR" sz="2000" b="1" smtClean="0"/>
              <a:t>Microsoft Office PowerPoint 2010</a:t>
            </a:r>
            <a:r>
              <a:rPr lang="tr-TR" sz="2000" smtClean="0"/>
              <a:t> tıklanır. </a:t>
            </a:r>
          </a:p>
          <a:p>
            <a:pPr marL="95250" indent="-95250" eaLnBrk="1" hangingPunct="1">
              <a:lnSpc>
                <a:spcPct val="150000"/>
              </a:lnSpc>
            </a:pPr>
            <a:r>
              <a:rPr lang="tr-TR" sz="2000" smtClean="0"/>
              <a:t>Yeni bir sunu açılacaktır. Aç tıklanarak daha önce var olan bir sunu da açılıp üzerinde çalışılır</a:t>
            </a:r>
            <a:endParaRPr lang="en-US" sz="2000" smtClean="0"/>
          </a:p>
        </p:txBody>
      </p:sp>
      <p:pic>
        <p:nvPicPr>
          <p:cNvPr id="5123" name="Resim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85725"/>
            <a:ext cx="4478337" cy="512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3375" y="847725"/>
            <a:ext cx="4170363" cy="4613275"/>
          </a:xfrm>
        </p:spPr>
        <p:txBody>
          <a:bodyPr/>
          <a:lstStyle/>
          <a:p>
            <a:pPr marL="0" indent="0">
              <a:lnSpc>
                <a:spcPct val="150000"/>
              </a:lnSpc>
              <a:buFont typeface="Wingdings" pitchFamily="16" charset="2"/>
              <a:buChar char="Ø"/>
            </a:pPr>
            <a:r>
              <a:rPr lang="tr-TR" sz="2000" b="1" smtClean="0"/>
              <a:t>Tasarım Sekmesi</a:t>
            </a:r>
            <a:r>
              <a:rPr lang="tr-TR" sz="2000" b="1" smtClean="0">
                <a:sym typeface="Wingdings" pitchFamily="16" charset="2"/>
              </a:rPr>
              <a:t></a:t>
            </a:r>
            <a:r>
              <a:rPr lang="tr-TR" sz="2000" b="1" smtClean="0"/>
              <a:t>Arka Plan Grafiklerini Gizle </a:t>
            </a:r>
            <a:r>
              <a:rPr lang="tr-TR" sz="2000" smtClean="0"/>
              <a:t>düğmesini tıklanarak seçilen temadaki arka plan grafiği gösterilmez ya da seçilmeyerek gösterilir.</a:t>
            </a:r>
            <a:endParaRPr lang="en-US" sz="2000" smtClean="0"/>
          </a:p>
        </p:txBody>
      </p:sp>
      <p:sp>
        <p:nvSpPr>
          <p:cNvPr id="5" name="Dikdörtgen 4"/>
          <p:cNvSpPr/>
          <p:nvPr/>
        </p:nvSpPr>
        <p:spPr>
          <a:xfrm>
            <a:off x="333375" y="-31750"/>
            <a:ext cx="8564563" cy="5857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tr-TR" sz="3200" b="1" cap="all" dirty="0"/>
              <a:t>TASARIM SEKMESİ</a:t>
            </a:r>
          </a:p>
        </p:txBody>
      </p:sp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863" y="847725"/>
            <a:ext cx="4395787" cy="373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3375" y="792163"/>
            <a:ext cx="8601075" cy="4884737"/>
          </a:xfrm>
        </p:spPr>
        <p:txBody>
          <a:bodyPr/>
          <a:lstStyle/>
          <a:p>
            <a:pPr marL="0" indent="0">
              <a:lnSpc>
                <a:spcPct val="150000"/>
              </a:lnSpc>
              <a:buFontTx/>
              <a:buNone/>
            </a:pPr>
            <a:r>
              <a:rPr lang="tr-TR" sz="2000" smtClean="0"/>
              <a:t>Bu sekme Powerpoint 2010’nun özelliklerinden biridir. Bu sekmedeki özellikler Powerpoint 2007’ de farklı sekme altında yer almaktadır. Bu sekmede slayda geçiş uygulanır. </a:t>
            </a: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tr-TR" sz="2000" smtClean="0"/>
              <a:t>Her slaytta farklı geçiş uygulanabileceği gibi farklı efektler de uygulanabilir. Slayt geçişlerinde aynı veya farklı sesler eklenir.</a:t>
            </a:r>
            <a:endParaRPr lang="en-US" sz="2000" smtClean="0"/>
          </a:p>
        </p:txBody>
      </p:sp>
      <p:sp>
        <p:nvSpPr>
          <p:cNvPr id="5" name="Dikdörtgen 4"/>
          <p:cNvSpPr/>
          <p:nvPr/>
        </p:nvSpPr>
        <p:spPr>
          <a:xfrm>
            <a:off x="333375" y="-31750"/>
            <a:ext cx="8564563" cy="5857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tr-TR" sz="3200" b="1" cap="all" dirty="0"/>
              <a:t>GEÇİŞLER SEKMESİ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333375" y="-31750"/>
            <a:ext cx="8564563" cy="5857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tr-TR" sz="3200" b="1" cap="all" dirty="0"/>
              <a:t>GEÇİŞLER SEKMESİ</a:t>
            </a:r>
          </a:p>
        </p:txBody>
      </p:sp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581025"/>
            <a:ext cx="8397875" cy="532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3375" y="792163"/>
            <a:ext cx="8601075" cy="488473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tr-TR" sz="2000" b="1" smtClean="0"/>
              <a:t>Geçişler Sekmesi</a:t>
            </a:r>
            <a:r>
              <a:rPr lang="tr-TR" sz="2000" b="1" smtClean="0">
                <a:sym typeface="Wingdings" pitchFamily="16" charset="2"/>
              </a:rPr>
              <a:t></a:t>
            </a:r>
            <a:r>
              <a:rPr lang="tr-TR" sz="2000" b="1" smtClean="0"/>
              <a:t>Geçiş Düzeni</a:t>
            </a:r>
            <a:r>
              <a:rPr lang="tr-TR" sz="2000" smtClean="0"/>
              <a:t> düğmesi tıklanarak sayfaların geçiş düzeni ayarlanır. </a:t>
            </a:r>
          </a:p>
          <a:p>
            <a:pPr>
              <a:lnSpc>
                <a:spcPct val="150000"/>
              </a:lnSpc>
            </a:pPr>
            <a:r>
              <a:rPr lang="tr-TR" sz="2000" smtClean="0"/>
              <a:t>Yine </a:t>
            </a:r>
            <a:r>
              <a:rPr lang="tr-TR" sz="2000" b="1" smtClean="0"/>
              <a:t>Geçişler Sekmesi</a:t>
            </a:r>
            <a:r>
              <a:rPr lang="tr-TR" sz="2000" b="1" smtClean="0">
                <a:sym typeface="Wingdings" pitchFamily="16" charset="2"/>
              </a:rPr>
              <a:t></a:t>
            </a:r>
            <a:r>
              <a:rPr lang="tr-TR" sz="2000" b="1" smtClean="0"/>
              <a:t>Efekt Seçenekleri </a:t>
            </a:r>
            <a:r>
              <a:rPr lang="tr-TR" sz="2000" smtClean="0"/>
              <a:t>düğmesinden sayfaya veya sununun tamamına efekt eklenir. </a:t>
            </a:r>
          </a:p>
          <a:p>
            <a:pPr>
              <a:lnSpc>
                <a:spcPct val="150000"/>
              </a:lnSpc>
            </a:pPr>
            <a:r>
              <a:rPr lang="tr-TR" sz="2000" smtClean="0"/>
              <a:t>Yapılan çalışmayı görmek için </a:t>
            </a:r>
            <a:r>
              <a:rPr lang="tr-TR" sz="2000" b="1" smtClean="0"/>
              <a:t>Önizleme</a:t>
            </a:r>
            <a:r>
              <a:rPr lang="tr-TR" sz="2000" smtClean="0"/>
              <a:t> düğmesi tıklanır.</a:t>
            </a:r>
            <a:endParaRPr lang="en-US" sz="2000" smtClean="0"/>
          </a:p>
        </p:txBody>
      </p:sp>
      <p:sp>
        <p:nvSpPr>
          <p:cNvPr id="5" name="Dikdörtgen 4"/>
          <p:cNvSpPr/>
          <p:nvPr/>
        </p:nvSpPr>
        <p:spPr>
          <a:xfrm>
            <a:off x="333375" y="-31750"/>
            <a:ext cx="8564563" cy="5857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tr-TR" sz="3200" b="1" cap="all" dirty="0"/>
              <a:t>GEÇİŞLER SEKMESİ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7800" y="984250"/>
            <a:ext cx="8856663" cy="4926013"/>
          </a:xfrm>
        </p:spPr>
        <p:txBody>
          <a:bodyPr/>
          <a:lstStyle/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tr-TR" sz="1800" dirty="0" smtClean="0"/>
              <a:t>Bir animasyon hazırlamak için bir metin kutusu seçilir. </a:t>
            </a:r>
          </a:p>
          <a:p>
            <a:pPr marL="0" indent="0">
              <a:lnSpc>
                <a:spcPct val="150000"/>
              </a:lnSpc>
              <a:buFontTx/>
              <a:buNone/>
              <a:defRPr/>
            </a:pPr>
            <a:r>
              <a:rPr lang="tr-TR" sz="1800" b="1" dirty="0" smtClean="0"/>
              <a:t>Animasyonlar </a:t>
            </a:r>
            <a:r>
              <a:rPr lang="tr-TR" sz="1800" b="1" dirty="0" err="1" smtClean="0"/>
              <a:t>Sekmesinden</a:t>
            </a:r>
            <a:r>
              <a:rPr lang="tr-TR" sz="1800" b="1" dirty="0" err="1" smtClean="0">
                <a:sym typeface="Wingdings" pitchFamily="16" charset="2"/>
              </a:rPr>
              <a:t></a:t>
            </a:r>
            <a:r>
              <a:rPr lang="tr-TR" sz="1800" b="1" dirty="0" err="1" smtClean="0"/>
              <a:t>Liste</a:t>
            </a:r>
            <a:r>
              <a:rPr lang="tr-TR" sz="1800" b="1" dirty="0" smtClean="0"/>
              <a:t> Kutusu</a:t>
            </a:r>
            <a:r>
              <a:rPr lang="tr-TR" sz="1800" dirty="0" smtClean="0"/>
              <a:t> tıklanıp istenilen animasyon türü seçilir. Slaytlara geçiş efekti eklemek için </a:t>
            </a:r>
            <a:r>
              <a:rPr lang="tr-TR" sz="1800" b="1" dirty="0" smtClean="0"/>
              <a:t>Animasyon </a:t>
            </a:r>
            <a:r>
              <a:rPr lang="tr-TR" sz="1800" b="1" dirty="0" err="1" smtClean="0"/>
              <a:t>Sekmesi</a:t>
            </a:r>
            <a:r>
              <a:rPr lang="tr-TR" sz="1800" b="1" dirty="0" err="1" smtClean="0">
                <a:sym typeface="Wingdings" pitchFamily="16" charset="2"/>
              </a:rPr>
              <a:t></a:t>
            </a:r>
            <a:r>
              <a:rPr lang="tr-TR" sz="1800" b="1" dirty="0" err="1" smtClean="0"/>
              <a:t>Animasyon</a:t>
            </a:r>
            <a:r>
              <a:rPr lang="tr-TR" sz="1800" b="1" dirty="0" smtClean="0"/>
              <a:t> bölümü </a:t>
            </a:r>
            <a:r>
              <a:rPr lang="tr-TR" sz="1800" dirty="0" smtClean="0"/>
              <a:t>ya da</a:t>
            </a:r>
            <a:r>
              <a:rPr lang="tr-TR" sz="1800" b="1" dirty="0" smtClean="0"/>
              <a:t> Animasyon Ekle </a:t>
            </a:r>
            <a:r>
              <a:rPr lang="tr-TR" sz="1800" dirty="0" smtClean="0"/>
              <a:t>düğmesi tıklanır. </a:t>
            </a:r>
          </a:p>
          <a:p>
            <a:pPr marL="0" indent="0">
              <a:lnSpc>
                <a:spcPct val="150000"/>
              </a:lnSpc>
              <a:buFontTx/>
              <a:buNone/>
              <a:defRPr/>
            </a:pPr>
            <a:r>
              <a:rPr lang="tr-TR" sz="1800" dirty="0" smtClean="0"/>
              <a:t>Slaytların otomatik veya tıklandığında çalışması için seçenekler verilmiştir. </a:t>
            </a:r>
          </a:p>
        </p:txBody>
      </p:sp>
      <p:sp>
        <p:nvSpPr>
          <p:cNvPr id="5" name="Dikdörtgen 4"/>
          <p:cNvSpPr/>
          <p:nvPr/>
        </p:nvSpPr>
        <p:spPr>
          <a:xfrm>
            <a:off x="333375" y="-31750"/>
            <a:ext cx="8564563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tr-TR" sz="3000" b="1" cap="all" dirty="0"/>
              <a:t>ANİMASYON HAZIRLAMAK VE ÖZELLEŞTİRMEK</a:t>
            </a:r>
          </a:p>
        </p:txBody>
      </p:sp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" y="3433763"/>
            <a:ext cx="8181975" cy="231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250" y="984250"/>
            <a:ext cx="4244975" cy="4505325"/>
          </a:xfrm>
        </p:spPr>
        <p:txBody>
          <a:bodyPr/>
          <a:lstStyle/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tr-TR" sz="2000" b="1" dirty="0" smtClean="0"/>
              <a:t>Animasyon </a:t>
            </a:r>
            <a:r>
              <a:rPr lang="tr-TR" sz="2000" b="1" dirty="0" err="1" smtClean="0"/>
              <a:t>Sekmesi</a:t>
            </a:r>
            <a:r>
              <a:rPr lang="tr-TR" sz="2000" b="1" dirty="0" err="1" smtClean="0">
                <a:sym typeface="Wingdings" pitchFamily="16" charset="2"/>
              </a:rPr>
              <a:t></a:t>
            </a:r>
            <a:r>
              <a:rPr lang="tr-TR" sz="2000" b="1" dirty="0" err="1" smtClean="0"/>
              <a:t>Otomatik</a:t>
            </a:r>
            <a:r>
              <a:rPr lang="tr-TR" sz="2000" b="1" dirty="0" smtClean="0"/>
              <a:t> Olarak</a:t>
            </a:r>
            <a:r>
              <a:rPr lang="tr-TR" sz="2000" dirty="0" smtClean="0"/>
              <a:t> seçeneği tıklanarak her bir slayda ya da sunuya ait otomatik olarak ses, geçiş efektleri vb. eklenir.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tr-TR" sz="2000" dirty="0" smtClean="0"/>
              <a:t>Efekt seçenekleri iletişim kutusundan </a:t>
            </a:r>
            <a:r>
              <a:rPr lang="tr-TR" sz="2000" dirty="0" err="1" smtClean="0"/>
              <a:t>effekt</a:t>
            </a:r>
            <a:r>
              <a:rPr lang="tr-TR" sz="2000" dirty="0" smtClean="0"/>
              <a:t> seçimleri yapılır.</a:t>
            </a:r>
            <a:endParaRPr lang="en-US" sz="2000" dirty="0" smtClean="0"/>
          </a:p>
          <a:p>
            <a:pPr marL="0" indent="0">
              <a:lnSpc>
                <a:spcPct val="150000"/>
              </a:lnSpc>
              <a:buFontTx/>
              <a:buNone/>
              <a:defRPr/>
            </a:pPr>
            <a:endParaRPr lang="tr-TR" sz="2000" dirty="0" smtClean="0"/>
          </a:p>
        </p:txBody>
      </p:sp>
      <p:sp>
        <p:nvSpPr>
          <p:cNvPr id="5" name="Dikdörtgen 4"/>
          <p:cNvSpPr/>
          <p:nvPr/>
        </p:nvSpPr>
        <p:spPr>
          <a:xfrm>
            <a:off x="333375" y="-31750"/>
            <a:ext cx="8564563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tr-TR" sz="3000" b="1" cap="all" dirty="0"/>
              <a:t>ANİMASYON HAZIRLAMAK VE ÖZELLEŞTİRMEK</a:t>
            </a:r>
          </a:p>
        </p:txBody>
      </p:sp>
      <p:pic>
        <p:nvPicPr>
          <p:cNvPr id="3789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313" y="965200"/>
            <a:ext cx="4737100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6850" y="984250"/>
            <a:ext cx="3748088" cy="4870450"/>
          </a:xfrm>
        </p:spPr>
        <p:txBody>
          <a:bodyPr/>
          <a:lstStyle/>
          <a:p>
            <a:pPr>
              <a:lnSpc>
                <a:spcPct val="150000"/>
              </a:lnSpc>
              <a:buFont typeface="Wingdings" pitchFamily="16" charset="2"/>
              <a:buChar char="Ø"/>
            </a:pPr>
            <a:r>
              <a:rPr lang="tr-TR" sz="2000" smtClean="0"/>
              <a:t>Zamanlama kısmında hangi sürelerle animasyonların çalışacağı ayarlanır. </a:t>
            </a:r>
          </a:p>
          <a:p>
            <a:pPr>
              <a:lnSpc>
                <a:spcPct val="150000"/>
              </a:lnSpc>
              <a:buFont typeface="Wingdings" pitchFamily="16" charset="2"/>
              <a:buChar char="Ø"/>
            </a:pPr>
            <a:endParaRPr lang="tr-TR" sz="2000" smtClean="0"/>
          </a:p>
          <a:p>
            <a:pPr>
              <a:lnSpc>
                <a:spcPct val="150000"/>
              </a:lnSpc>
              <a:buFont typeface="Wingdings" pitchFamily="16" charset="2"/>
              <a:buChar char="Ø"/>
            </a:pPr>
            <a:r>
              <a:rPr lang="tr-TR" sz="2000" smtClean="0"/>
              <a:t>Yineleme ve hız zamanlama kısmından belirlenir. </a:t>
            </a:r>
          </a:p>
          <a:p>
            <a:pPr>
              <a:lnSpc>
                <a:spcPct val="150000"/>
              </a:lnSpc>
              <a:buFont typeface="Wingdings" pitchFamily="16" charset="2"/>
              <a:buChar char="Ø"/>
            </a:pPr>
            <a:endParaRPr lang="tr-TR" sz="2000" smtClean="0"/>
          </a:p>
          <a:p>
            <a:pPr>
              <a:lnSpc>
                <a:spcPct val="150000"/>
              </a:lnSpc>
              <a:buFont typeface="Wingdings" pitchFamily="16" charset="2"/>
              <a:buChar char="Ø"/>
            </a:pPr>
            <a:r>
              <a:rPr lang="tr-TR" sz="2000" smtClean="0"/>
              <a:t>Metin animasyonunda metnin geçişi ve zamanı ayarlanır.</a:t>
            </a:r>
          </a:p>
        </p:txBody>
      </p:sp>
      <p:sp>
        <p:nvSpPr>
          <p:cNvPr id="5" name="Dikdörtgen 4"/>
          <p:cNvSpPr/>
          <p:nvPr/>
        </p:nvSpPr>
        <p:spPr>
          <a:xfrm>
            <a:off x="333375" y="-31750"/>
            <a:ext cx="8564563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tr-TR" sz="3000" b="1" cap="all" dirty="0"/>
              <a:t>ANİMASYON HAZIRLAMAK VE ÖZELLEŞTİRMEK</a:t>
            </a:r>
          </a:p>
        </p:txBody>
      </p:sp>
      <p:pic>
        <p:nvPicPr>
          <p:cNvPr id="389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100" y="1081088"/>
            <a:ext cx="5295900" cy="411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0813" y="984250"/>
            <a:ext cx="3916362" cy="4038600"/>
          </a:xfrm>
        </p:spPr>
        <p:txBody>
          <a:bodyPr/>
          <a:lstStyle/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tr-TR" sz="1800" b="1" dirty="0" smtClean="0"/>
              <a:t>Animasyonlar Sekmesinden</a:t>
            </a:r>
            <a:r>
              <a:rPr lang="tr-TR" sz="1800" b="1" dirty="0" smtClean="0">
                <a:sym typeface="Wingdings" pitchFamily="16" charset="2"/>
              </a:rPr>
              <a:t></a:t>
            </a:r>
          </a:p>
          <a:p>
            <a:pPr marL="0" indent="0">
              <a:lnSpc>
                <a:spcPct val="150000"/>
              </a:lnSpc>
              <a:buFontTx/>
              <a:buNone/>
              <a:defRPr/>
            </a:pPr>
            <a:r>
              <a:rPr lang="tr-TR" sz="1800" b="1" dirty="0" smtClean="0"/>
              <a:t>Animasyon Bölmesi</a:t>
            </a:r>
            <a:r>
              <a:rPr lang="tr-TR" sz="1800" dirty="0" smtClean="0"/>
              <a:t> tıklanarak metnin animasyon geçişi ayarlanır.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endParaRPr lang="tr-TR" sz="1800" dirty="0" smtClean="0"/>
          </a:p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tr-TR" sz="1800" b="1" dirty="0" smtClean="0"/>
              <a:t>Animasyonlar sekmesi</a:t>
            </a:r>
            <a:r>
              <a:rPr lang="tr-TR" sz="1800" b="1" dirty="0" smtClean="0">
                <a:sym typeface="Wingdings" pitchFamily="16" charset="2"/>
              </a:rPr>
              <a:t></a:t>
            </a:r>
          </a:p>
          <a:p>
            <a:pPr marL="0" indent="0">
              <a:lnSpc>
                <a:spcPct val="150000"/>
              </a:lnSpc>
              <a:buFontTx/>
              <a:buNone/>
              <a:defRPr/>
            </a:pPr>
            <a:r>
              <a:rPr lang="tr-TR" sz="1800" b="1" dirty="0" smtClean="0"/>
              <a:t>Animasyonları Yeniden Sırala</a:t>
            </a:r>
            <a:r>
              <a:rPr lang="tr-TR" sz="1800" dirty="0" smtClean="0"/>
              <a:t> düğmesi tıklanarak cümlelerin önce başlama durumu değiştirilir.</a:t>
            </a:r>
          </a:p>
          <a:p>
            <a:pPr marL="0" indent="0">
              <a:lnSpc>
                <a:spcPct val="150000"/>
              </a:lnSpc>
              <a:buFontTx/>
              <a:buNone/>
              <a:defRPr/>
            </a:pPr>
            <a:endParaRPr lang="tr-TR" sz="2000" dirty="0" smtClean="0"/>
          </a:p>
        </p:txBody>
      </p:sp>
      <p:sp>
        <p:nvSpPr>
          <p:cNvPr id="5" name="Dikdörtgen 4"/>
          <p:cNvSpPr/>
          <p:nvPr/>
        </p:nvSpPr>
        <p:spPr>
          <a:xfrm>
            <a:off x="333375" y="-31750"/>
            <a:ext cx="8564563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tr-TR" sz="3000" b="1" cap="all" dirty="0"/>
              <a:t>ANİMASYON HAZIRLAMAK VE ÖZELLEŞTİRMEK</a:t>
            </a:r>
          </a:p>
        </p:txBody>
      </p:sp>
      <p:pic>
        <p:nvPicPr>
          <p:cNvPr id="3994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663" y="1093788"/>
            <a:ext cx="5157787" cy="380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3375" y="984250"/>
            <a:ext cx="3760788" cy="4692650"/>
          </a:xfrm>
        </p:spPr>
        <p:txBody>
          <a:bodyPr/>
          <a:lstStyle/>
          <a:p>
            <a:pPr marL="0" indent="0">
              <a:lnSpc>
                <a:spcPct val="150000"/>
              </a:lnSpc>
              <a:buFontTx/>
              <a:buNone/>
            </a:pPr>
            <a:r>
              <a:rPr lang="tr-TR" sz="2000" smtClean="0"/>
              <a:t>Bir slaytın içeriğini değiştirmek için; </a:t>
            </a: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tr-TR" sz="2000" b="1" smtClean="0"/>
              <a:t>Normal görünümde Anahat sekmesi</a:t>
            </a:r>
            <a:r>
              <a:rPr lang="tr-TR" sz="2000" smtClean="0"/>
              <a:t> tıklanır. </a:t>
            </a: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tr-TR" sz="2000" smtClean="0"/>
              <a:t>Buradan metin üzerinde ekleme, silme, değiştirme işlemleri ve metnin konumunu değiştirme işlemleri yapılır.</a:t>
            </a:r>
          </a:p>
        </p:txBody>
      </p:sp>
      <p:sp>
        <p:nvSpPr>
          <p:cNvPr id="5" name="Dikdörtgen 4"/>
          <p:cNvSpPr/>
          <p:nvPr/>
        </p:nvSpPr>
        <p:spPr>
          <a:xfrm>
            <a:off x="333375" y="-31750"/>
            <a:ext cx="8564563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tr-TR" sz="3000" b="1" cap="all" dirty="0" err="1"/>
              <a:t>Slaytlarin</a:t>
            </a:r>
            <a:r>
              <a:rPr lang="tr-TR" sz="3000" b="1" cap="all" dirty="0"/>
              <a:t> İÇERİĞİNİ VE SIRASINI DEĞİŞTİRMEK</a:t>
            </a:r>
          </a:p>
        </p:txBody>
      </p:sp>
      <p:pic>
        <p:nvPicPr>
          <p:cNvPr id="4096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713" y="1203325"/>
            <a:ext cx="4908550" cy="419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3375" y="984250"/>
            <a:ext cx="8601075" cy="469265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tr-TR" sz="1800" smtClean="0"/>
              <a:t>Slaytların sırasını değiştirmek için </a:t>
            </a:r>
            <a:r>
              <a:rPr lang="tr-TR" sz="1800" b="1" smtClean="0"/>
              <a:t>Slayt Sıralayıcısı görümüne</a:t>
            </a:r>
            <a:r>
              <a:rPr lang="tr-TR" sz="1800" smtClean="0"/>
              <a:t> geçilir. Sununun farklı bir kısmındaki slaytı seçip sürükleyerek taşımak istenilen yere bırakılır. </a:t>
            </a:r>
          </a:p>
          <a:p>
            <a:pPr>
              <a:lnSpc>
                <a:spcPct val="150000"/>
              </a:lnSpc>
            </a:pPr>
            <a:r>
              <a:rPr lang="tr-TR" sz="1800" smtClean="0"/>
              <a:t>Bu taşıma işlemini aslında </a:t>
            </a:r>
            <a:r>
              <a:rPr lang="tr-TR" sz="1800" b="1" smtClean="0"/>
              <a:t>Normal Görünümden</a:t>
            </a:r>
            <a:r>
              <a:rPr lang="tr-TR" sz="1800" smtClean="0"/>
              <a:t> de seçip sürükleyerek yapılabilir.</a:t>
            </a:r>
          </a:p>
          <a:p>
            <a:pPr>
              <a:lnSpc>
                <a:spcPct val="150000"/>
              </a:lnSpc>
            </a:pPr>
            <a:r>
              <a:rPr lang="tr-TR" sz="1800" smtClean="0"/>
              <a:t>Sunuda olması istenilmeyen ve aynı zamanda silmek istenilmeyen bir slaytı </a:t>
            </a:r>
            <a:r>
              <a:rPr lang="tr-TR" sz="1800" b="1" smtClean="0"/>
              <a:t>Slayt Gösterisi Sekmesinden</a:t>
            </a:r>
            <a:r>
              <a:rPr lang="tr-TR" sz="1800" b="1" smtClean="0">
                <a:sym typeface="Wingdings" pitchFamily="16" charset="2"/>
              </a:rPr>
              <a:t></a:t>
            </a:r>
            <a:r>
              <a:rPr lang="tr-TR" sz="1800" b="1" smtClean="0"/>
              <a:t>Slayt Gizle</a:t>
            </a:r>
            <a:r>
              <a:rPr lang="tr-TR" sz="1800" smtClean="0"/>
              <a:t> düğmesine tıklanarak ya da gizlemek istenilen slaytın üzerine sağ tıklanarak  </a:t>
            </a:r>
            <a:r>
              <a:rPr lang="tr-TR" sz="1800" b="1" smtClean="0"/>
              <a:t>kısa yol </a:t>
            </a:r>
            <a:r>
              <a:rPr lang="tr-TR" sz="1800" smtClean="0"/>
              <a:t>menüsünden </a:t>
            </a:r>
            <a:r>
              <a:rPr lang="tr-TR" sz="1800" b="1" smtClean="0"/>
              <a:t>Slayt Gizle Seçeneği</a:t>
            </a:r>
            <a:r>
              <a:rPr lang="tr-TR" sz="1800" smtClean="0"/>
              <a:t> işaretlenir.</a:t>
            </a:r>
          </a:p>
        </p:txBody>
      </p:sp>
      <p:sp>
        <p:nvSpPr>
          <p:cNvPr id="5" name="Dikdörtgen 4"/>
          <p:cNvSpPr/>
          <p:nvPr/>
        </p:nvSpPr>
        <p:spPr>
          <a:xfrm>
            <a:off x="333375" y="-31750"/>
            <a:ext cx="8564563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tr-TR" sz="3000" b="1" cap="all" dirty="0" err="1"/>
              <a:t>Slaytlarin</a:t>
            </a:r>
            <a:r>
              <a:rPr lang="tr-TR" sz="3000" b="1" cap="all" dirty="0"/>
              <a:t> İÇERİĞİNİ VE SIRASINI DEĞİŞTİRMEK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2888" y="5103813"/>
            <a:ext cx="8596312" cy="941387"/>
          </a:xfrm>
        </p:spPr>
        <p:txBody>
          <a:bodyPr/>
          <a:lstStyle/>
          <a:p>
            <a:r>
              <a:rPr lang="tr-TR" sz="1800" smtClean="0"/>
              <a:t>Slaytlarınız üzerinde sürekli değişiklikler yaparak daha güzel mantıklı bir şekilde gösterebilirsiniz. Resimde hangi bileşenin nerede yer aldığı gösterilmektedir</a:t>
            </a:r>
            <a:endParaRPr lang="en-US" sz="1800" smtClean="0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09538"/>
            <a:ext cx="8229600" cy="560388"/>
          </a:xfrm>
        </p:spPr>
        <p:txBody>
          <a:bodyPr/>
          <a:lstStyle/>
          <a:p>
            <a:pPr>
              <a:defRPr/>
            </a:pPr>
            <a:r>
              <a:rPr lang="tr-TR" sz="3200" b="1" cap="all" dirty="0" smtClean="0"/>
              <a:t>POWERPOİNT BİLEŞENLERİ</a:t>
            </a:r>
            <a:endParaRPr lang="tr-TR" sz="3200" b="1" cap="all" dirty="0"/>
          </a:p>
        </p:txBody>
      </p:sp>
      <p:pic>
        <p:nvPicPr>
          <p:cNvPr id="6148" name="Resim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469900"/>
            <a:ext cx="8518525" cy="466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3375" y="984250"/>
            <a:ext cx="4006850" cy="4692650"/>
          </a:xfrm>
        </p:spPr>
        <p:txBody>
          <a:bodyPr/>
          <a:lstStyle/>
          <a:p>
            <a:pPr>
              <a:lnSpc>
                <a:spcPct val="150000"/>
              </a:lnSpc>
              <a:buFont typeface="Wingdings" pitchFamily="16" charset="2"/>
              <a:buChar char="Ø"/>
            </a:pPr>
            <a:r>
              <a:rPr lang="tr-TR" sz="2000" smtClean="0"/>
              <a:t>Burada gizlenmek istenilen sayfanı üzerine </a:t>
            </a:r>
            <a:r>
              <a:rPr lang="tr-TR" sz="2000" b="1" smtClean="0"/>
              <a:t>sağ tıklanıp Slayt Gizle sekmesi</a:t>
            </a:r>
            <a:r>
              <a:rPr lang="tr-TR" sz="2000" smtClean="0"/>
              <a:t> tıklanır.</a:t>
            </a:r>
          </a:p>
          <a:p>
            <a:pPr>
              <a:lnSpc>
                <a:spcPct val="150000"/>
              </a:lnSpc>
              <a:buFont typeface="Wingdings" pitchFamily="16" charset="2"/>
              <a:buChar char="Ø"/>
            </a:pPr>
            <a:r>
              <a:rPr lang="tr-TR" sz="2000" smtClean="0"/>
              <a:t> Slayt gizlendiğinde bu slayt numarası kare içerisine alınıp üzeri çizilmiş olur.</a:t>
            </a:r>
          </a:p>
        </p:txBody>
      </p:sp>
      <p:sp>
        <p:nvSpPr>
          <p:cNvPr id="5" name="Dikdörtgen 4"/>
          <p:cNvSpPr/>
          <p:nvPr/>
        </p:nvSpPr>
        <p:spPr>
          <a:xfrm>
            <a:off x="333375" y="-31750"/>
            <a:ext cx="8564563" cy="9540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tr-TR" sz="2800" b="1" cap="all" dirty="0" err="1"/>
              <a:t>Slaytlarin</a:t>
            </a:r>
            <a:r>
              <a:rPr lang="tr-TR" sz="2800" b="1" cap="all" dirty="0"/>
              <a:t> İÇERİĞİNİ VE SIRASINI DEĞİŞTİRMEK</a:t>
            </a:r>
          </a:p>
        </p:txBody>
      </p:sp>
      <p:pic>
        <p:nvPicPr>
          <p:cNvPr id="430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738" y="984250"/>
            <a:ext cx="4121150" cy="496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641350"/>
            <a:ext cx="8915400" cy="2989263"/>
          </a:xfrm>
        </p:spPr>
        <p:txBody>
          <a:bodyPr/>
          <a:lstStyle/>
          <a:p>
            <a:pPr marL="0" indent="0">
              <a:lnSpc>
                <a:spcPct val="150000"/>
              </a:lnSpc>
              <a:buFontTx/>
              <a:buNone/>
              <a:defRPr/>
            </a:pPr>
            <a:r>
              <a:rPr lang="tr-TR" sz="1800" dirty="0" smtClean="0"/>
              <a:t>Bu sekmede slayt gösterisi ayarları, </a:t>
            </a:r>
            <a:r>
              <a:rPr lang="tr-TR" sz="1800" dirty="0" err="1" smtClean="0"/>
              <a:t>slaytı</a:t>
            </a:r>
            <a:r>
              <a:rPr lang="tr-TR" sz="1800" dirty="0" smtClean="0"/>
              <a:t> herhangi bir noktadan başlatma, zaman provası, slayt gösterisini kaydetme ve slayt gizleme gibi işlemler yapılır.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tr-TR" sz="1800" b="1" dirty="0" smtClean="0"/>
              <a:t>Slayt Gösterisi </a:t>
            </a:r>
            <a:r>
              <a:rPr lang="tr-TR" sz="1800" b="1" dirty="0" err="1" smtClean="0"/>
              <a:t>Sekmesi</a:t>
            </a:r>
            <a:r>
              <a:rPr lang="tr-TR" sz="1800" b="1" dirty="0" err="1" smtClean="0">
                <a:sym typeface="Wingdings" pitchFamily="16" charset="2"/>
              </a:rPr>
              <a:t></a:t>
            </a:r>
            <a:r>
              <a:rPr lang="tr-TR" sz="1800" b="1" dirty="0" err="1" smtClean="0"/>
              <a:t>slayt</a:t>
            </a:r>
            <a:r>
              <a:rPr lang="tr-TR" sz="1800" b="1" dirty="0" smtClean="0"/>
              <a:t> Gösterisi Ayarla</a:t>
            </a:r>
            <a:r>
              <a:rPr lang="tr-TR" sz="1800" dirty="0" smtClean="0"/>
              <a:t> düğmesi tıklanır. Buradan gösteri slaytların hangi slaytlara uygulanacağı seçilir. 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tr-TR" sz="1800" b="1" dirty="0" smtClean="0"/>
              <a:t>Slayt </a:t>
            </a:r>
            <a:r>
              <a:rPr lang="tr-TR" sz="1800" b="1" dirty="0" err="1" smtClean="0"/>
              <a:t>Gösterisi</a:t>
            </a:r>
            <a:r>
              <a:rPr lang="tr-TR" sz="1800" b="1" dirty="0" err="1" smtClean="0">
                <a:sym typeface="Wingdings" pitchFamily="16" charset="2"/>
              </a:rPr>
              <a:t></a:t>
            </a:r>
            <a:r>
              <a:rPr lang="tr-TR" sz="1800" b="1" dirty="0" err="1" smtClean="0"/>
              <a:t>Çözünürlük</a:t>
            </a:r>
            <a:r>
              <a:rPr lang="tr-TR" sz="1800" dirty="0" smtClean="0"/>
              <a:t> düğmesi tıklanarak sununun hangi çözünürlükte çalıştırılacağı ayarlanır.</a:t>
            </a:r>
          </a:p>
          <a:p>
            <a:pPr marL="0" indent="0">
              <a:lnSpc>
                <a:spcPct val="150000"/>
              </a:lnSpc>
              <a:buFontTx/>
              <a:buNone/>
              <a:defRPr/>
            </a:pPr>
            <a:endParaRPr lang="tr-TR" sz="1800" dirty="0" smtClean="0"/>
          </a:p>
        </p:txBody>
      </p:sp>
      <p:sp>
        <p:nvSpPr>
          <p:cNvPr id="5" name="Dikdörtgen 4"/>
          <p:cNvSpPr/>
          <p:nvPr/>
        </p:nvSpPr>
        <p:spPr>
          <a:xfrm>
            <a:off x="333375" y="-31750"/>
            <a:ext cx="8564563" cy="5540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tr-TR" sz="3000" b="1" cap="all" dirty="0"/>
              <a:t>Slayt </a:t>
            </a:r>
            <a:r>
              <a:rPr lang="tr-TR" sz="3000" b="1" cap="all" dirty="0" err="1"/>
              <a:t>gösterİSİ</a:t>
            </a:r>
            <a:r>
              <a:rPr lang="tr-TR" sz="3000" b="1" cap="all" dirty="0"/>
              <a:t> SEKMESİ</a:t>
            </a:r>
          </a:p>
        </p:txBody>
      </p:sp>
      <p:pic>
        <p:nvPicPr>
          <p:cNvPr id="4403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29013"/>
            <a:ext cx="8774113" cy="232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525" y="968375"/>
            <a:ext cx="3698875" cy="3725863"/>
          </a:xfrm>
        </p:spPr>
        <p:txBody>
          <a:bodyPr/>
          <a:lstStyle/>
          <a:p>
            <a:pPr marL="95250" indent="-95250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tr-TR" sz="1800" dirty="0" smtClean="0"/>
              <a:t>Konuşma olmadan </a:t>
            </a:r>
            <a:r>
              <a:rPr lang="tr-TR" sz="1800" dirty="0" err="1" smtClean="0"/>
              <a:t>slaytı</a:t>
            </a:r>
            <a:r>
              <a:rPr lang="tr-TR" sz="1800" dirty="0" smtClean="0"/>
              <a:t> gösterme veya slaytlardaki her sayfa için farklı farklı zamanlama ayarı yapılır.</a:t>
            </a:r>
          </a:p>
          <a:p>
            <a:pPr marL="0" indent="0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tr-TR" sz="1800" dirty="0" smtClean="0"/>
              <a:t>Eğer sunu esnasında özellikle bir nokta vurgulanmak istenirse </a:t>
            </a:r>
            <a:r>
              <a:rPr lang="tr-TR" sz="1800" b="1" dirty="0" smtClean="0"/>
              <a:t>CTRL</a:t>
            </a:r>
            <a:r>
              <a:rPr lang="tr-TR" sz="1800" dirty="0" smtClean="0"/>
              <a:t> tuşu basılı tutulup </a:t>
            </a:r>
            <a:r>
              <a:rPr lang="tr-TR" sz="1800" b="1" dirty="0" smtClean="0"/>
              <a:t>farenin sol düğmesi</a:t>
            </a:r>
            <a:r>
              <a:rPr lang="tr-TR" sz="1800" dirty="0" smtClean="0"/>
              <a:t> tıklanır. </a:t>
            </a:r>
          </a:p>
        </p:txBody>
      </p:sp>
      <p:sp>
        <p:nvSpPr>
          <p:cNvPr id="5" name="Dikdörtgen 4"/>
          <p:cNvSpPr/>
          <p:nvPr/>
        </p:nvSpPr>
        <p:spPr>
          <a:xfrm>
            <a:off x="333375" y="-31750"/>
            <a:ext cx="8564563" cy="5540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tr-TR" sz="3000" b="1" cap="all" dirty="0"/>
              <a:t>Slayt </a:t>
            </a:r>
            <a:r>
              <a:rPr lang="tr-TR" sz="3000" b="1" cap="all" dirty="0" err="1"/>
              <a:t>gösterİSİ</a:t>
            </a:r>
            <a:r>
              <a:rPr lang="tr-TR" sz="3000" b="1" cap="all" dirty="0"/>
              <a:t> SEKMESİ</a:t>
            </a:r>
          </a:p>
        </p:txBody>
      </p:sp>
      <p:pic>
        <p:nvPicPr>
          <p:cNvPr id="4506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875" y="522288"/>
            <a:ext cx="5297488" cy="518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525" y="968375"/>
            <a:ext cx="8761413" cy="4913313"/>
          </a:xfrm>
        </p:spPr>
        <p:txBody>
          <a:bodyPr/>
          <a:lstStyle/>
          <a:p>
            <a:pPr algn="just">
              <a:lnSpc>
                <a:spcPct val="150000"/>
              </a:lnSpc>
              <a:buFont typeface="+mj-lt"/>
              <a:buAutoNum type="alphaLcPeriod"/>
              <a:defRPr/>
            </a:pPr>
            <a:r>
              <a:rPr lang="tr-TR" sz="2000" b="1" dirty="0" smtClean="0"/>
              <a:t>Varsayılan </a:t>
            </a:r>
            <a:r>
              <a:rPr lang="tr-TR" sz="2000" b="1" dirty="0"/>
              <a:t>Düzeni </a:t>
            </a:r>
            <a:r>
              <a:rPr lang="tr-TR" sz="2000" b="1" dirty="0" smtClean="0"/>
              <a:t>Değiştirmek</a:t>
            </a:r>
          </a:p>
          <a:p>
            <a:pPr marL="0" indent="0" algn="just">
              <a:lnSpc>
                <a:spcPct val="150000"/>
              </a:lnSpc>
              <a:buFontTx/>
              <a:buNone/>
              <a:defRPr/>
            </a:pPr>
            <a:r>
              <a:rPr lang="tr-TR" sz="1800" dirty="0"/>
              <a:t>Bu düzeni değiştirmek için </a:t>
            </a:r>
            <a:r>
              <a:rPr lang="tr-TR" sz="1800" b="1" dirty="0"/>
              <a:t>Görünüm </a:t>
            </a:r>
            <a:r>
              <a:rPr lang="tr-TR" sz="1800" b="1" dirty="0" err="1"/>
              <a:t>Sekmesinden</a:t>
            </a:r>
            <a:r>
              <a:rPr lang="tr-TR" sz="1800" b="1" dirty="0" err="1">
                <a:sym typeface="Wingdings"/>
              </a:rPr>
              <a:t></a:t>
            </a:r>
            <a:r>
              <a:rPr lang="tr-TR" sz="1800" b="1" dirty="0" err="1"/>
              <a:t>Asıl</a:t>
            </a:r>
            <a:r>
              <a:rPr lang="tr-TR" sz="1800" b="1" dirty="0"/>
              <a:t> Slayt düğmesini</a:t>
            </a:r>
            <a:r>
              <a:rPr lang="tr-TR" sz="1800" dirty="0"/>
              <a:t> tıklanır. Bu düğmeyi tıkladıktan sonra </a:t>
            </a:r>
            <a:r>
              <a:rPr lang="tr-TR" sz="1800" b="1" dirty="0"/>
              <a:t>Asıl Slayt Sekmesi</a:t>
            </a:r>
            <a:r>
              <a:rPr lang="tr-TR" sz="1800" dirty="0"/>
              <a:t> aktif </a:t>
            </a:r>
            <a:r>
              <a:rPr lang="tr-TR" sz="1800" dirty="0" smtClean="0"/>
              <a:t>olacaktır.</a:t>
            </a:r>
            <a:endParaRPr lang="tr-TR" sz="1800" b="1" dirty="0"/>
          </a:p>
          <a:p>
            <a:pPr algn="just">
              <a:lnSpc>
                <a:spcPct val="150000"/>
              </a:lnSpc>
              <a:buFont typeface="+mj-lt"/>
              <a:buAutoNum type="alphaLcPeriod"/>
              <a:defRPr/>
            </a:pPr>
            <a:endParaRPr lang="tr-TR" sz="2000" dirty="0" smtClean="0"/>
          </a:p>
        </p:txBody>
      </p:sp>
      <p:sp>
        <p:nvSpPr>
          <p:cNvPr id="5" name="Dikdörtgen 4"/>
          <p:cNvSpPr/>
          <p:nvPr/>
        </p:nvSpPr>
        <p:spPr>
          <a:xfrm>
            <a:off x="333375" y="-31750"/>
            <a:ext cx="8564563" cy="5540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tr-TR" sz="3000" b="1" cap="all" dirty="0"/>
              <a:t>Slayt </a:t>
            </a:r>
            <a:r>
              <a:rPr lang="tr-TR" sz="3000" b="1" cap="all" dirty="0" err="1"/>
              <a:t>gösterİSİ</a:t>
            </a:r>
            <a:r>
              <a:rPr lang="tr-TR" sz="3000" b="1" cap="all" dirty="0"/>
              <a:t> SEKMESİ</a:t>
            </a:r>
          </a:p>
        </p:txBody>
      </p:sp>
      <p:pic>
        <p:nvPicPr>
          <p:cNvPr id="4608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2476500"/>
            <a:ext cx="8559800" cy="147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8" y="3973513"/>
            <a:ext cx="8555037" cy="148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525" y="968375"/>
            <a:ext cx="3740150" cy="4913313"/>
          </a:xfrm>
        </p:spPr>
        <p:txBody>
          <a:bodyPr/>
          <a:lstStyle/>
          <a:p>
            <a:pPr marL="95250" indent="-95250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tr-TR" sz="1800" b="1" dirty="0" smtClean="0"/>
              <a:t>Asıl Slayt </a:t>
            </a:r>
            <a:r>
              <a:rPr lang="tr-TR" sz="1800" b="1" dirty="0" err="1" smtClean="0"/>
              <a:t>Sekmesinden</a:t>
            </a:r>
            <a:r>
              <a:rPr lang="tr-TR" sz="1800" b="1" dirty="0" err="1" smtClean="0">
                <a:sym typeface="Wingdings" pitchFamily="16" charset="2"/>
              </a:rPr>
              <a:t></a:t>
            </a:r>
            <a:r>
              <a:rPr lang="tr-TR" sz="1800" b="1" dirty="0" err="1" smtClean="0"/>
              <a:t>Arka</a:t>
            </a:r>
            <a:r>
              <a:rPr lang="tr-TR" sz="1800" b="1" dirty="0" smtClean="0"/>
              <a:t> Plan </a:t>
            </a:r>
            <a:r>
              <a:rPr lang="tr-TR" sz="1800" b="1" dirty="0" err="1" smtClean="0"/>
              <a:t>Düğmesi</a:t>
            </a:r>
            <a:r>
              <a:rPr lang="tr-TR" sz="1800" b="1" dirty="0" err="1" smtClean="0">
                <a:sym typeface="Wingdings" pitchFamily="16" charset="2"/>
              </a:rPr>
              <a:t></a:t>
            </a:r>
            <a:r>
              <a:rPr lang="tr-TR" sz="1800" b="1" dirty="0" err="1" smtClean="0"/>
              <a:t>Arka</a:t>
            </a:r>
            <a:r>
              <a:rPr lang="tr-TR" sz="1800" b="1" dirty="0" smtClean="0"/>
              <a:t> Plan </a:t>
            </a:r>
            <a:r>
              <a:rPr lang="tr-TR" sz="1800" b="1" dirty="0" err="1" smtClean="0"/>
              <a:t>Stilleri</a:t>
            </a:r>
            <a:r>
              <a:rPr lang="tr-TR" sz="1800" b="1" dirty="0" err="1" smtClean="0">
                <a:sym typeface="Wingdings" pitchFamily="16" charset="2"/>
              </a:rPr>
              <a:t></a:t>
            </a:r>
            <a:r>
              <a:rPr lang="tr-TR" sz="1800" b="1" dirty="0" err="1" smtClean="0"/>
              <a:t>Arka</a:t>
            </a:r>
            <a:r>
              <a:rPr lang="tr-TR" sz="1800" b="1" dirty="0" smtClean="0"/>
              <a:t> Planı Biçimlendir</a:t>
            </a:r>
            <a:r>
              <a:rPr lang="tr-TR" sz="1800" dirty="0" smtClean="0"/>
              <a:t> düğmesini tıklanır. </a:t>
            </a:r>
          </a:p>
          <a:p>
            <a:pPr marL="0" indent="0">
              <a:lnSpc>
                <a:spcPct val="150000"/>
              </a:lnSpc>
              <a:buFontTx/>
              <a:buNone/>
              <a:defRPr/>
            </a:pPr>
            <a:r>
              <a:rPr lang="tr-TR" sz="1800" dirty="0"/>
              <a:t>	</a:t>
            </a:r>
            <a:r>
              <a:rPr lang="tr-TR" sz="1800" dirty="0" smtClean="0"/>
              <a:t>Buradan yine arka plan grafikleri gizlenir.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tr-TR" sz="1800" b="1" dirty="0" smtClean="0"/>
              <a:t>Asıl Slayt sekmesinden</a:t>
            </a:r>
            <a:r>
              <a:rPr lang="tr-TR" sz="1800" b="1" dirty="0" smtClean="0">
                <a:sym typeface="Wingdings" pitchFamily="16" charset="2"/>
              </a:rPr>
              <a:t></a:t>
            </a:r>
          </a:p>
          <a:p>
            <a:pPr marL="0" indent="0">
              <a:lnSpc>
                <a:spcPct val="150000"/>
              </a:lnSpc>
              <a:buFontTx/>
              <a:buNone/>
              <a:defRPr/>
            </a:pPr>
            <a:r>
              <a:rPr lang="tr-TR" sz="1800" b="1" dirty="0" smtClean="0"/>
              <a:t>Yer Tutucu Ekle</a:t>
            </a:r>
            <a:r>
              <a:rPr lang="tr-TR" sz="1800" dirty="0" smtClean="0"/>
              <a:t> düğmesi tıklanır. 	Buradan metin, resim, tablo, medya veya grafik için yer tutulur.</a:t>
            </a:r>
          </a:p>
        </p:txBody>
      </p:sp>
      <p:sp>
        <p:nvSpPr>
          <p:cNvPr id="5" name="Dikdörtgen 4"/>
          <p:cNvSpPr/>
          <p:nvPr/>
        </p:nvSpPr>
        <p:spPr>
          <a:xfrm>
            <a:off x="333375" y="-31750"/>
            <a:ext cx="8564563" cy="5540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tr-TR" sz="3000" b="1" cap="all" dirty="0"/>
              <a:t>Slayt </a:t>
            </a:r>
            <a:r>
              <a:rPr lang="tr-TR" sz="3000" b="1" cap="all" dirty="0" err="1"/>
              <a:t>gösterİSİ</a:t>
            </a:r>
            <a:r>
              <a:rPr lang="tr-TR" sz="3000" b="1" cap="all" dirty="0"/>
              <a:t> SEKMESİ</a:t>
            </a:r>
          </a:p>
        </p:txBody>
      </p:sp>
      <p:pic>
        <p:nvPicPr>
          <p:cNvPr id="4710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113" y="657225"/>
            <a:ext cx="5205412" cy="526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525" y="968375"/>
            <a:ext cx="3438525" cy="4791075"/>
          </a:xfrm>
        </p:spPr>
        <p:txBody>
          <a:bodyPr/>
          <a:lstStyle/>
          <a:p>
            <a:pPr>
              <a:lnSpc>
                <a:spcPct val="150000"/>
              </a:lnSpc>
              <a:buFont typeface="Arial" charset="0"/>
              <a:buAutoNum type="alphaLcPeriod" startAt="2"/>
            </a:pPr>
            <a:r>
              <a:rPr lang="tr-TR" sz="1800" b="1" smtClean="0"/>
              <a:t>Notlar Oluşturmak, Ayarlamak ve Yazdırmak</a:t>
            </a:r>
          </a:p>
          <a:p>
            <a:pPr>
              <a:lnSpc>
                <a:spcPct val="150000"/>
              </a:lnSpc>
              <a:buFont typeface="Wingdings" pitchFamily="16" charset="2"/>
              <a:buChar char="Ø"/>
            </a:pPr>
            <a:r>
              <a:rPr lang="tr-TR" sz="1800" b="1" smtClean="0"/>
              <a:t>Görünüm Sekmesi</a:t>
            </a:r>
            <a:r>
              <a:rPr lang="tr-TR" sz="1800" b="1" smtClean="0">
                <a:sym typeface="Wingdings" pitchFamily="16" charset="2"/>
              </a:rPr>
              <a:t></a:t>
            </a:r>
            <a:r>
              <a:rPr lang="tr-TR" sz="1800" b="1" smtClean="0"/>
              <a:t>Notlar Sayfası</a:t>
            </a:r>
            <a:r>
              <a:rPr lang="tr-TR" sz="1800" smtClean="0"/>
              <a:t> düğmesi tıklanarak gerekli renk düzeni ayarları yapılır.</a:t>
            </a:r>
          </a:p>
          <a:p>
            <a:pPr>
              <a:lnSpc>
                <a:spcPct val="150000"/>
              </a:lnSpc>
              <a:buFont typeface="Wingdings" pitchFamily="16" charset="2"/>
              <a:buChar char="Ø"/>
            </a:pPr>
            <a:r>
              <a:rPr lang="tr-TR" sz="1800" smtClean="0"/>
              <a:t> </a:t>
            </a:r>
            <a:r>
              <a:rPr lang="tr-TR" sz="1800" b="1" smtClean="0"/>
              <a:t>Görünüm Sekmesi</a:t>
            </a:r>
            <a:r>
              <a:rPr lang="tr-TR" sz="1800" b="1" smtClean="0">
                <a:sym typeface="Wingdings" pitchFamily="16" charset="2"/>
              </a:rPr>
              <a:t></a:t>
            </a:r>
            <a:r>
              <a:rPr lang="tr-TR" sz="1800" b="1" smtClean="0"/>
              <a:t>Pencerelerde Geçiş Yap</a:t>
            </a:r>
            <a:r>
              <a:rPr lang="tr-TR" sz="1800" smtClean="0"/>
              <a:t> düğmesi tıklanarak diğer pencerelere geçiş yapılır.</a:t>
            </a:r>
          </a:p>
        </p:txBody>
      </p:sp>
      <p:sp>
        <p:nvSpPr>
          <p:cNvPr id="5" name="Dikdörtgen 4"/>
          <p:cNvSpPr/>
          <p:nvPr/>
        </p:nvSpPr>
        <p:spPr>
          <a:xfrm>
            <a:off x="333375" y="-31750"/>
            <a:ext cx="8564563" cy="5540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tr-TR" sz="3000" b="1" cap="all" dirty="0"/>
              <a:t>Slayt </a:t>
            </a:r>
            <a:r>
              <a:rPr lang="tr-TR" sz="3000" b="1" cap="all" dirty="0" err="1"/>
              <a:t>gösterİSİ</a:t>
            </a:r>
            <a:r>
              <a:rPr lang="tr-TR" sz="3000" b="1" cap="all" dirty="0"/>
              <a:t> SEKMESİ</a:t>
            </a:r>
          </a:p>
        </p:txBody>
      </p:sp>
      <p:pic>
        <p:nvPicPr>
          <p:cNvPr id="4813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575" y="884238"/>
            <a:ext cx="4776788" cy="2836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525" y="695325"/>
            <a:ext cx="8761413" cy="1801813"/>
          </a:xfrm>
        </p:spPr>
        <p:txBody>
          <a:bodyPr/>
          <a:lstStyle/>
          <a:p>
            <a:pPr marL="0" indent="0">
              <a:lnSpc>
                <a:spcPct val="150000"/>
              </a:lnSpc>
              <a:buFontTx/>
              <a:buNone/>
            </a:pPr>
            <a:r>
              <a:rPr lang="tr-TR" sz="1800" b="1" smtClean="0"/>
              <a:t>Tasarım Sekmesi</a:t>
            </a:r>
            <a:r>
              <a:rPr lang="tr-TR" sz="1800" b="1" smtClean="0">
                <a:sym typeface="Wingdings" pitchFamily="16" charset="2"/>
              </a:rPr>
              <a:t></a:t>
            </a:r>
            <a:r>
              <a:rPr lang="tr-TR" sz="1800" b="1" smtClean="0"/>
              <a:t>Sayfa Yapısı</a:t>
            </a:r>
            <a:r>
              <a:rPr lang="tr-TR" sz="1800" smtClean="0"/>
              <a:t> tıklanarak sayfa yapısı ayarlanır. </a:t>
            </a:r>
          </a:p>
          <a:p>
            <a:pPr marL="0" indent="0">
              <a:lnSpc>
                <a:spcPct val="150000"/>
              </a:lnSpc>
              <a:buFontTx/>
              <a:buNone/>
            </a:pPr>
            <a:r>
              <a:rPr lang="tr-TR" sz="1800" smtClean="0"/>
              <a:t> Notlar ve Dinleyici Notlar eklemek için</a:t>
            </a:r>
            <a:r>
              <a:rPr lang="tr-TR" sz="1800" b="1" smtClean="0"/>
              <a:t> Ekle Sekmesinden</a:t>
            </a:r>
            <a:r>
              <a:rPr lang="tr-TR" sz="1800" b="1" smtClean="0">
                <a:sym typeface="Wingdings" pitchFamily="16" charset="2"/>
              </a:rPr>
              <a:t></a:t>
            </a:r>
            <a:r>
              <a:rPr lang="tr-TR" sz="1800" b="1" smtClean="0"/>
              <a:t>Üstbilgi ve Altbilgi</a:t>
            </a:r>
            <a:r>
              <a:rPr lang="tr-TR" sz="1800" smtClean="0"/>
              <a:t> </a:t>
            </a:r>
            <a:r>
              <a:rPr lang="tr-TR" sz="1800" b="1" smtClean="0"/>
              <a:t>düğmesinden</a:t>
            </a:r>
            <a:r>
              <a:rPr lang="tr-TR" sz="1800" b="1" smtClean="0">
                <a:sym typeface="Wingdings" pitchFamily="16" charset="2"/>
              </a:rPr>
              <a:t></a:t>
            </a:r>
            <a:r>
              <a:rPr lang="tr-TR" sz="1800" b="1" smtClean="0"/>
              <a:t>Notlar ve Dinleyici Notları </a:t>
            </a:r>
            <a:r>
              <a:rPr lang="tr-TR" sz="1800" smtClean="0"/>
              <a:t>tıklanır.</a:t>
            </a:r>
          </a:p>
          <a:p>
            <a:pPr marL="0" indent="0">
              <a:lnSpc>
                <a:spcPct val="150000"/>
              </a:lnSpc>
              <a:buFontTx/>
              <a:buNone/>
            </a:pPr>
            <a:endParaRPr lang="tr-TR" sz="1800" smtClean="0"/>
          </a:p>
        </p:txBody>
      </p:sp>
      <p:sp>
        <p:nvSpPr>
          <p:cNvPr id="5" name="Dikdörtgen 4"/>
          <p:cNvSpPr/>
          <p:nvPr/>
        </p:nvSpPr>
        <p:spPr>
          <a:xfrm>
            <a:off x="333375" y="-31750"/>
            <a:ext cx="8564563" cy="5540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tr-TR" sz="3000" b="1" cap="all" dirty="0"/>
              <a:t>Slayt </a:t>
            </a:r>
            <a:r>
              <a:rPr lang="tr-TR" sz="3000" b="1" cap="all" dirty="0" err="1"/>
              <a:t>gösterİSİ</a:t>
            </a:r>
            <a:r>
              <a:rPr lang="tr-TR" sz="3000" b="1" cap="all" dirty="0"/>
              <a:t> SEKMESİ</a:t>
            </a:r>
          </a:p>
        </p:txBody>
      </p:sp>
      <p:pic>
        <p:nvPicPr>
          <p:cNvPr id="4915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2503488"/>
            <a:ext cx="7254875" cy="302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525" y="968375"/>
            <a:ext cx="4478338" cy="4408488"/>
          </a:xfrm>
        </p:spPr>
        <p:txBody>
          <a:bodyPr/>
          <a:lstStyle/>
          <a:p>
            <a:pPr>
              <a:lnSpc>
                <a:spcPct val="150000"/>
              </a:lnSpc>
              <a:buFont typeface="+mj-lt"/>
              <a:buAutoNum type="alphaLcPeriod" startAt="3"/>
              <a:defRPr/>
            </a:pPr>
            <a:r>
              <a:rPr lang="tr-TR" sz="1800" b="1" dirty="0" smtClean="0"/>
              <a:t>Sunuyu Düzenlemek</a:t>
            </a:r>
          </a:p>
          <a:p>
            <a:pPr marL="95250" indent="-95250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tr-TR" sz="1800" b="1" dirty="0" smtClean="0"/>
              <a:t>Slayt </a:t>
            </a:r>
            <a:r>
              <a:rPr lang="tr-TR" sz="1800" b="1" dirty="0"/>
              <a:t>Gösterisi </a:t>
            </a:r>
            <a:r>
              <a:rPr lang="tr-TR" sz="1800" b="1" dirty="0" err="1" smtClean="0"/>
              <a:t>sekmesi</a:t>
            </a:r>
            <a:r>
              <a:rPr lang="tr-TR" sz="1800" b="1" dirty="0" err="1">
                <a:sym typeface="Wingdings"/>
              </a:rPr>
              <a:t></a:t>
            </a:r>
            <a:r>
              <a:rPr lang="tr-TR" sz="1800" b="1" dirty="0" err="1"/>
              <a:t>Çözünürlük</a:t>
            </a:r>
            <a:r>
              <a:rPr lang="tr-TR" sz="1800" dirty="0"/>
              <a:t> düğmesini tıklanarak herhangi bir çözünürlük değeri </a:t>
            </a:r>
            <a:r>
              <a:rPr lang="tr-TR" sz="1800" dirty="0" smtClean="0"/>
              <a:t>seçilir.</a:t>
            </a:r>
          </a:p>
          <a:p>
            <a:pPr marL="177800" indent="-177800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tr-TR" sz="1800" dirty="0"/>
              <a:t>Sunuyu geçerli slayttan başlatmak için </a:t>
            </a:r>
            <a:r>
              <a:rPr lang="tr-TR" sz="1800" b="1" dirty="0"/>
              <a:t>Slayt Gösterisi </a:t>
            </a:r>
            <a:r>
              <a:rPr lang="tr-TR" sz="1800" b="1" dirty="0" err="1"/>
              <a:t>sekmesi</a:t>
            </a:r>
            <a:r>
              <a:rPr lang="tr-TR" sz="1800" b="1" dirty="0" err="1">
                <a:sym typeface="Wingdings"/>
              </a:rPr>
              <a:t></a:t>
            </a:r>
            <a:r>
              <a:rPr lang="tr-TR" sz="1800" b="1" dirty="0" err="1"/>
              <a:t>Geçerli</a:t>
            </a:r>
            <a:r>
              <a:rPr lang="tr-TR" sz="1800" b="1" dirty="0"/>
              <a:t> </a:t>
            </a:r>
            <a:r>
              <a:rPr lang="tr-TR" sz="1800" b="1" dirty="0" smtClean="0"/>
              <a:t>Slayttan </a:t>
            </a:r>
            <a:r>
              <a:rPr lang="tr-TR" sz="1800" dirty="0" smtClean="0"/>
              <a:t>ya da </a:t>
            </a:r>
            <a:r>
              <a:rPr lang="tr-TR" sz="1800" b="1" dirty="0" smtClean="0"/>
              <a:t>(Shitf+F6) </a:t>
            </a:r>
            <a:r>
              <a:rPr lang="tr-TR" sz="1800" dirty="0"/>
              <a:t>düğmesi tıklanır</a:t>
            </a:r>
            <a:r>
              <a:rPr lang="tr-TR" sz="1800" dirty="0" smtClean="0"/>
              <a:t>.</a:t>
            </a:r>
          </a:p>
          <a:p>
            <a:pPr marL="0" indent="0">
              <a:lnSpc>
                <a:spcPct val="150000"/>
              </a:lnSpc>
              <a:buFontTx/>
              <a:buNone/>
              <a:defRPr/>
            </a:pPr>
            <a:endParaRPr lang="tr-TR" sz="1800" dirty="0" smtClean="0"/>
          </a:p>
        </p:txBody>
      </p:sp>
      <p:sp>
        <p:nvSpPr>
          <p:cNvPr id="5" name="Dikdörtgen 4"/>
          <p:cNvSpPr/>
          <p:nvPr/>
        </p:nvSpPr>
        <p:spPr>
          <a:xfrm>
            <a:off x="333375" y="-31750"/>
            <a:ext cx="8564563" cy="5540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tr-TR" sz="3000" b="1" cap="all" dirty="0"/>
              <a:t>Slayt </a:t>
            </a:r>
            <a:r>
              <a:rPr lang="tr-TR" sz="3000" b="1" cap="all" dirty="0" err="1"/>
              <a:t>gösterİSİ</a:t>
            </a:r>
            <a:r>
              <a:rPr lang="tr-TR" sz="3000" b="1" cap="all" dirty="0"/>
              <a:t> SEKMESİ</a:t>
            </a:r>
          </a:p>
        </p:txBody>
      </p:sp>
      <p:pic>
        <p:nvPicPr>
          <p:cNvPr id="5018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863" y="792163"/>
            <a:ext cx="4460875" cy="481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525" y="522288"/>
            <a:ext cx="4284663" cy="5359400"/>
          </a:xfrm>
        </p:spPr>
        <p:txBody>
          <a:bodyPr/>
          <a:lstStyle/>
          <a:p>
            <a:pPr>
              <a:lnSpc>
                <a:spcPct val="150000"/>
              </a:lnSpc>
              <a:buFont typeface="Wingdings" pitchFamily="16" charset="2"/>
              <a:buChar char="Ø"/>
            </a:pPr>
            <a:r>
              <a:rPr lang="tr-TR" sz="1800" b="1" smtClean="0"/>
              <a:t>Slayt Gösterisi sekmesi</a:t>
            </a:r>
            <a:r>
              <a:rPr lang="tr-TR" sz="1800" b="1" smtClean="0">
                <a:sym typeface="Wingdings" pitchFamily="16" charset="2"/>
              </a:rPr>
              <a:t></a:t>
            </a:r>
            <a:r>
              <a:rPr lang="tr-TR" sz="1800" b="1" smtClean="0"/>
              <a:t>Baştan </a:t>
            </a:r>
            <a:r>
              <a:rPr lang="tr-TR" sz="1800" smtClean="0"/>
              <a:t>düğmesine ya da klavyeden </a:t>
            </a:r>
            <a:r>
              <a:rPr lang="tr-TR" sz="1800" b="1" smtClean="0"/>
              <a:t>F5</a:t>
            </a:r>
            <a:r>
              <a:rPr lang="tr-TR" sz="1800" smtClean="0"/>
              <a:t> tıklanarak sunu başlatılır. </a:t>
            </a:r>
          </a:p>
          <a:p>
            <a:pPr>
              <a:lnSpc>
                <a:spcPct val="150000"/>
              </a:lnSpc>
              <a:buFont typeface="Wingdings" pitchFamily="16" charset="2"/>
              <a:buChar char="Ø"/>
            </a:pPr>
            <a:r>
              <a:rPr lang="tr-TR" sz="1800" smtClean="0"/>
              <a:t> Slaytlar arasında geçiş yapmak için farenin Sol düğmesini ya da </a:t>
            </a:r>
            <a:r>
              <a:rPr lang="tr-TR" sz="1800" b="1" smtClean="0"/>
              <a:t>Sağ-Sol, Yukarı-Aşağı </a:t>
            </a:r>
            <a:r>
              <a:rPr lang="tr-TR" sz="1800" smtClean="0"/>
              <a:t>ok tuşları kullanılır.</a:t>
            </a:r>
          </a:p>
          <a:p>
            <a:pPr>
              <a:lnSpc>
                <a:spcPct val="150000"/>
              </a:lnSpc>
              <a:buFont typeface="Wingdings" pitchFamily="16" charset="2"/>
              <a:buChar char="Ø"/>
            </a:pPr>
            <a:r>
              <a:rPr lang="tr-TR" sz="1800" smtClean="0"/>
              <a:t>Sunuyu değiştirmek için önce sunu  başlatılıp sonra ekrandan </a:t>
            </a:r>
            <a:r>
              <a:rPr lang="tr-TR" sz="1800" b="1" smtClean="0"/>
              <a:t>Farenin Sağ Tuşu</a:t>
            </a:r>
            <a:r>
              <a:rPr lang="tr-TR" sz="1800" smtClean="0"/>
              <a:t> tıklanır. </a:t>
            </a:r>
          </a:p>
          <a:p>
            <a:pPr>
              <a:lnSpc>
                <a:spcPct val="150000"/>
              </a:lnSpc>
              <a:buFont typeface="Wingdings" pitchFamily="16" charset="2"/>
              <a:buChar char="Ø"/>
            </a:pPr>
            <a:r>
              <a:rPr lang="tr-TR" sz="1400" smtClean="0"/>
              <a:t>Ekranda görünen kısayol menüsünden ekran karartılabilir. Resimden de görüldüğü gibi boş bir sunu sayfasına bir adamın kafası çizildi. Yapılan bu değişiklikleri sunu sona ererken kaydedilir. </a:t>
            </a:r>
          </a:p>
        </p:txBody>
      </p:sp>
      <p:sp>
        <p:nvSpPr>
          <p:cNvPr id="5" name="Dikdörtgen 4"/>
          <p:cNvSpPr/>
          <p:nvPr/>
        </p:nvSpPr>
        <p:spPr>
          <a:xfrm>
            <a:off x="333375" y="-31750"/>
            <a:ext cx="8564563" cy="5540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tr-TR" sz="3000" b="1" cap="all" dirty="0"/>
              <a:t>Slayt </a:t>
            </a:r>
            <a:r>
              <a:rPr lang="tr-TR" sz="3000" b="1" cap="all" dirty="0" err="1"/>
              <a:t>gösterİSİ</a:t>
            </a:r>
            <a:r>
              <a:rPr lang="tr-TR" sz="3000" b="1" cap="all" dirty="0"/>
              <a:t> SEKMESİ</a:t>
            </a:r>
          </a:p>
        </p:txBody>
      </p:sp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8" y="819150"/>
            <a:ext cx="4608512" cy="416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525" y="968375"/>
            <a:ext cx="3330575" cy="4081463"/>
          </a:xfrm>
        </p:spPr>
        <p:txBody>
          <a:bodyPr/>
          <a:lstStyle/>
          <a:p>
            <a:pPr>
              <a:lnSpc>
                <a:spcPct val="150000"/>
              </a:lnSpc>
              <a:buFont typeface="Wingdings" pitchFamily="16" charset="2"/>
              <a:buChar char="Ø"/>
            </a:pPr>
            <a:r>
              <a:rPr lang="tr-TR" sz="1800" b="1" smtClean="0"/>
              <a:t>Slayt Gösterisi Sekmesi</a:t>
            </a:r>
            <a:r>
              <a:rPr lang="tr-TR" sz="1800" b="1" smtClean="0">
                <a:sym typeface="Wingdings" pitchFamily="16" charset="2"/>
              </a:rPr>
              <a:t></a:t>
            </a:r>
            <a:r>
              <a:rPr lang="tr-TR" sz="1800" b="1" smtClean="0"/>
              <a:t>Zamanlama Provası</a:t>
            </a:r>
            <a:r>
              <a:rPr lang="tr-TR" sz="1800" smtClean="0"/>
              <a:t> düğmesi tıklanarak slaytlardaki sunma zamanı ayarlanır. </a:t>
            </a:r>
          </a:p>
          <a:p>
            <a:pPr>
              <a:lnSpc>
                <a:spcPct val="150000"/>
              </a:lnSpc>
              <a:buFont typeface="Wingdings" pitchFamily="16" charset="2"/>
              <a:buChar char="Ø"/>
            </a:pPr>
            <a:r>
              <a:rPr lang="tr-TR" sz="1800" smtClean="0"/>
              <a:t>Bu sayede sununun toplam alacağı zaman ayarlanmış olur</a:t>
            </a:r>
          </a:p>
        </p:txBody>
      </p:sp>
      <p:sp>
        <p:nvSpPr>
          <p:cNvPr id="5" name="Dikdörtgen 4"/>
          <p:cNvSpPr/>
          <p:nvPr/>
        </p:nvSpPr>
        <p:spPr>
          <a:xfrm>
            <a:off x="333375" y="-31750"/>
            <a:ext cx="8564563" cy="5540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tr-TR" sz="3000" b="1" cap="all" dirty="0"/>
              <a:t>Slayt </a:t>
            </a:r>
            <a:r>
              <a:rPr lang="tr-TR" sz="3000" b="1" cap="all" dirty="0" err="1"/>
              <a:t>gösterİSİ</a:t>
            </a:r>
            <a:r>
              <a:rPr lang="tr-TR" sz="3000" b="1" cap="all" dirty="0"/>
              <a:t> SEKMESİ</a:t>
            </a:r>
          </a:p>
        </p:txBody>
      </p:sp>
      <p:pic>
        <p:nvPicPr>
          <p:cNvPr id="5222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163" y="439738"/>
            <a:ext cx="4386262" cy="185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2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150" y="2238375"/>
            <a:ext cx="5526088" cy="337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333375" y="-31750"/>
            <a:ext cx="8564563" cy="5857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tr-TR" sz="3200" b="1" cap="all" dirty="0"/>
              <a:t>GİRİŞ SEKMESİ</a:t>
            </a:r>
          </a:p>
        </p:txBody>
      </p:sp>
      <p:pic>
        <p:nvPicPr>
          <p:cNvPr id="7171" name="Resim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631825"/>
            <a:ext cx="8356600" cy="530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4325" y="968375"/>
            <a:ext cx="8515350" cy="3740150"/>
          </a:xfrm>
        </p:spPr>
        <p:txBody>
          <a:bodyPr/>
          <a:lstStyle/>
          <a:p>
            <a:pPr algn="just">
              <a:lnSpc>
                <a:spcPct val="150000"/>
              </a:lnSpc>
              <a:buFont typeface="Wingdings" pitchFamily="16" charset="2"/>
              <a:buChar char="Ø"/>
            </a:pPr>
            <a:r>
              <a:rPr lang="tr-TR" sz="2000" smtClean="0"/>
              <a:t>Yazım denetleme, Dil, Açıklamalar, Karşılaştır bölümlerinden oluşmaktadır. </a:t>
            </a:r>
          </a:p>
          <a:p>
            <a:pPr algn="just">
              <a:lnSpc>
                <a:spcPct val="150000"/>
              </a:lnSpc>
              <a:buFont typeface="Wingdings" pitchFamily="16" charset="2"/>
              <a:buChar char="Ø"/>
            </a:pPr>
            <a:r>
              <a:rPr lang="tr-TR" sz="2000" b="1" smtClean="0"/>
              <a:t>Biçimlendirmeyi Göster </a:t>
            </a:r>
            <a:r>
              <a:rPr lang="tr-TR" sz="2000" smtClean="0"/>
              <a:t>düğmesi tıklanarak sunum üzerinde yapılan değişiklikler gösterilir. </a:t>
            </a:r>
          </a:p>
          <a:p>
            <a:pPr algn="just">
              <a:lnSpc>
                <a:spcPct val="150000"/>
              </a:lnSpc>
              <a:buFont typeface="Wingdings" pitchFamily="16" charset="2"/>
              <a:buChar char="Ø"/>
            </a:pPr>
            <a:r>
              <a:rPr lang="tr-TR" sz="2000" smtClean="0"/>
              <a:t>Yeni Açıklama eklenebilir. Açıklama silinebilir. </a:t>
            </a:r>
          </a:p>
          <a:p>
            <a:pPr algn="just">
              <a:lnSpc>
                <a:spcPct val="150000"/>
              </a:lnSpc>
              <a:buFont typeface="Wingdings" pitchFamily="16" charset="2"/>
              <a:buChar char="Ø"/>
            </a:pPr>
            <a:r>
              <a:rPr lang="tr-TR" sz="2000" b="1" smtClean="0"/>
              <a:t>Karşılaştır</a:t>
            </a:r>
            <a:r>
              <a:rPr lang="tr-TR" sz="2000" smtClean="0"/>
              <a:t> düğmesi tıklanarak en son yapılan değişikliklere bakılır</a:t>
            </a:r>
          </a:p>
        </p:txBody>
      </p:sp>
      <p:sp>
        <p:nvSpPr>
          <p:cNvPr id="5" name="Dikdörtgen 4"/>
          <p:cNvSpPr/>
          <p:nvPr/>
        </p:nvSpPr>
        <p:spPr>
          <a:xfrm>
            <a:off x="333375" y="-31750"/>
            <a:ext cx="8564563" cy="5540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tr-TR" sz="3000" b="1" cap="all" dirty="0"/>
              <a:t>GÖZDEN GEÇİR SEKMESİ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525" y="968375"/>
            <a:ext cx="4011613" cy="3208338"/>
          </a:xfrm>
        </p:spPr>
        <p:txBody>
          <a:bodyPr/>
          <a:lstStyle/>
          <a:p>
            <a:pPr>
              <a:lnSpc>
                <a:spcPct val="150000"/>
              </a:lnSpc>
              <a:buFont typeface="Wingdings" pitchFamily="16" charset="2"/>
              <a:buChar char="Ø"/>
            </a:pPr>
            <a:r>
              <a:rPr lang="tr-TR" sz="1800" b="1" smtClean="0"/>
              <a:t>Slayt Gösterisi Sekmesinden</a:t>
            </a:r>
            <a:r>
              <a:rPr lang="tr-TR" sz="1800" b="1" smtClean="0">
                <a:sym typeface="Wingdings" pitchFamily="16" charset="2"/>
              </a:rPr>
              <a:t></a:t>
            </a:r>
            <a:r>
              <a:rPr lang="tr-TR" sz="1800" b="1" smtClean="0"/>
              <a:t>Slayt Gösterisi Ayarla</a:t>
            </a:r>
            <a:r>
              <a:rPr lang="tr-TR" sz="1800" smtClean="0"/>
              <a:t> düğmesi tıklanarak sunu özelleştirilir.</a:t>
            </a:r>
          </a:p>
          <a:p>
            <a:pPr>
              <a:lnSpc>
                <a:spcPct val="150000"/>
              </a:lnSpc>
              <a:buFont typeface="Wingdings" pitchFamily="16" charset="2"/>
              <a:buChar char="Ø"/>
            </a:pPr>
            <a:r>
              <a:rPr lang="tr-TR" sz="1800" smtClean="0"/>
              <a:t> Buradan gösteri türünü,  gösteri seçeneklerini, slaytların ilerleme durumu vb. ayarlamalar yapılır. </a:t>
            </a:r>
          </a:p>
        </p:txBody>
      </p:sp>
      <p:sp>
        <p:nvSpPr>
          <p:cNvPr id="5" name="Dikdörtgen 4"/>
          <p:cNvSpPr/>
          <p:nvPr/>
        </p:nvSpPr>
        <p:spPr>
          <a:xfrm>
            <a:off x="333375" y="-31750"/>
            <a:ext cx="8564563" cy="5540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tr-TR" sz="3000" b="1" cap="all" dirty="0"/>
              <a:t>SUNUYU ÖZELLEŞTİRMEK</a:t>
            </a:r>
          </a:p>
        </p:txBody>
      </p:sp>
      <p:pic>
        <p:nvPicPr>
          <p:cNvPr id="5427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900" y="681038"/>
            <a:ext cx="4822825" cy="468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" y="730250"/>
            <a:ext cx="3316288" cy="4913313"/>
          </a:xfrm>
        </p:spPr>
        <p:txBody>
          <a:bodyPr/>
          <a:lstStyle/>
          <a:p>
            <a:pPr marL="95250" indent="-95250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tr-TR" sz="1600" dirty="0" smtClean="0"/>
              <a:t>Sunuyu </a:t>
            </a:r>
            <a:r>
              <a:rPr lang="tr-TR" sz="1600" dirty="0" err="1" smtClean="0"/>
              <a:t>Cd</a:t>
            </a:r>
            <a:r>
              <a:rPr lang="tr-TR" sz="1600" dirty="0" smtClean="0"/>
              <a:t> ortamında kaydetmek için </a:t>
            </a:r>
            <a:r>
              <a:rPr lang="tr-TR" sz="1600" b="1" dirty="0" smtClean="0"/>
              <a:t>Dosya </a:t>
            </a:r>
            <a:r>
              <a:rPr lang="tr-TR" sz="1600" b="1" dirty="0" err="1" smtClean="0"/>
              <a:t>Sekmesinden</a:t>
            </a:r>
            <a:r>
              <a:rPr lang="tr-TR" sz="1600" b="1" dirty="0" err="1" smtClean="0">
                <a:sym typeface="Wingdings" pitchFamily="16" charset="2"/>
              </a:rPr>
              <a:t></a:t>
            </a:r>
            <a:r>
              <a:rPr lang="tr-TR" sz="1600" b="1" dirty="0" err="1" smtClean="0"/>
              <a:t>Kaydet</a:t>
            </a:r>
            <a:r>
              <a:rPr lang="tr-TR" sz="1600" b="1" dirty="0" smtClean="0"/>
              <a:t> ve </a:t>
            </a:r>
            <a:r>
              <a:rPr lang="tr-TR" sz="1600" b="1" dirty="0" err="1" smtClean="0"/>
              <a:t>Gönder</a:t>
            </a:r>
            <a:r>
              <a:rPr lang="tr-TR" sz="1600" b="1" dirty="0" err="1" smtClean="0">
                <a:sym typeface="Wingdings" pitchFamily="16" charset="2"/>
              </a:rPr>
              <a:t></a:t>
            </a:r>
            <a:r>
              <a:rPr lang="tr-TR" sz="1600" b="1" dirty="0" err="1" smtClean="0"/>
              <a:t>Sunuyu</a:t>
            </a:r>
            <a:r>
              <a:rPr lang="tr-TR" sz="1600" b="1" dirty="0" smtClean="0"/>
              <a:t> </a:t>
            </a:r>
            <a:r>
              <a:rPr lang="tr-TR" sz="1600" b="1" dirty="0" err="1" smtClean="0"/>
              <a:t>Cd</a:t>
            </a:r>
            <a:r>
              <a:rPr lang="tr-TR" sz="1600" b="1" dirty="0" smtClean="0"/>
              <a:t> İçin Paketle</a:t>
            </a:r>
            <a:r>
              <a:rPr lang="tr-TR" sz="1600" dirty="0" smtClean="0"/>
              <a:t> seçeneği tıklanır. </a:t>
            </a:r>
          </a:p>
          <a:p>
            <a:pPr marL="95250" indent="-95250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tr-TR" sz="1600" dirty="0" smtClean="0"/>
              <a:t>Farklı kaydet seçenekleri sayesinde </a:t>
            </a:r>
            <a:r>
              <a:rPr lang="tr-TR" sz="1600" dirty="0" err="1" smtClean="0">
                <a:solidFill>
                  <a:srgbClr val="FF0000"/>
                </a:solidFill>
              </a:rPr>
              <a:t>powerpoint</a:t>
            </a:r>
            <a:r>
              <a:rPr lang="tr-TR" sz="1600" dirty="0" smtClean="0">
                <a:solidFill>
                  <a:srgbClr val="FF0000"/>
                </a:solidFill>
              </a:rPr>
              <a:t> gösterisi</a:t>
            </a:r>
            <a:r>
              <a:rPr lang="tr-TR" sz="1600" dirty="0" smtClean="0"/>
              <a:t> şeklinde de kaydedilir. </a:t>
            </a:r>
          </a:p>
          <a:p>
            <a:pPr marL="95250" indent="-95250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tr-TR" sz="1600" dirty="0" smtClean="0"/>
              <a:t>Bu sayede başka bir bilgisayarda belge tıklandığı gibi çalışmaya başlayacaktır.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tr-TR" sz="1600" dirty="0" smtClean="0"/>
              <a:t>Resimden de görüldüğü gibi bazı uzantıları görünmektedir.</a:t>
            </a:r>
          </a:p>
        </p:txBody>
      </p:sp>
      <p:sp>
        <p:nvSpPr>
          <p:cNvPr id="5" name="Dikdörtgen 4"/>
          <p:cNvSpPr/>
          <p:nvPr/>
        </p:nvSpPr>
        <p:spPr>
          <a:xfrm>
            <a:off x="333375" y="-31750"/>
            <a:ext cx="8564563" cy="5540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tr-TR" sz="3000" b="1" cap="all" dirty="0"/>
              <a:t>SUNUYU KAYDETME SEÇENEKLERİ</a:t>
            </a:r>
          </a:p>
        </p:txBody>
      </p:sp>
      <p:pic>
        <p:nvPicPr>
          <p:cNvPr id="5530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988" y="739775"/>
            <a:ext cx="3044825" cy="445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301" name="Picture 5"/>
          <p:cNvPicPr>
            <a:picLocks noChangeAspect="1" noChangeArrowheads="1"/>
          </p:cNvPicPr>
          <p:nvPr/>
        </p:nvPicPr>
        <p:blipFill>
          <a:blip r:embed="rId4">
            <a:lum bright="-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313" y="682625"/>
            <a:ext cx="3125787" cy="516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525" y="968375"/>
            <a:ext cx="3097213" cy="3589338"/>
          </a:xfrm>
        </p:spPr>
        <p:txBody>
          <a:bodyPr/>
          <a:lstStyle/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tr-TR" sz="1800" b="1" dirty="0" smtClean="0"/>
              <a:t>Dosya Sekmesinden</a:t>
            </a:r>
            <a:r>
              <a:rPr lang="tr-TR" sz="1800" b="1" dirty="0" smtClean="0">
                <a:sym typeface="Wingdings" pitchFamily="16" charset="2"/>
              </a:rPr>
              <a:t></a:t>
            </a:r>
          </a:p>
          <a:p>
            <a:pPr marL="0" indent="0">
              <a:lnSpc>
                <a:spcPct val="150000"/>
              </a:lnSpc>
              <a:buFontTx/>
              <a:buNone/>
              <a:defRPr/>
            </a:pPr>
            <a:r>
              <a:rPr lang="tr-TR" sz="1800" b="1" dirty="0" smtClean="0"/>
              <a:t>Seçenekler kısmı</a:t>
            </a:r>
            <a:r>
              <a:rPr lang="tr-TR" sz="1800" dirty="0" smtClean="0"/>
              <a:t> tıklanarak Slayt gösterisinin ayarları değiştirilir.</a:t>
            </a:r>
          </a:p>
          <a:p>
            <a:pPr marL="177800" indent="-177800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tr-TR" sz="1800" dirty="0" smtClean="0"/>
              <a:t>Gelişmiş kategorisinden gerekli değişiklikler yapılır.</a:t>
            </a:r>
          </a:p>
        </p:txBody>
      </p:sp>
      <p:sp>
        <p:nvSpPr>
          <p:cNvPr id="5" name="Dikdörtgen 4"/>
          <p:cNvSpPr/>
          <p:nvPr/>
        </p:nvSpPr>
        <p:spPr>
          <a:xfrm>
            <a:off x="333375" y="-31750"/>
            <a:ext cx="8564563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tr-TR" sz="2800" b="1" cap="all" dirty="0"/>
              <a:t>Slayt </a:t>
            </a:r>
            <a:r>
              <a:rPr lang="tr-TR" sz="2800" b="1" cap="all" dirty="0" err="1"/>
              <a:t>gösterİSİ</a:t>
            </a:r>
            <a:r>
              <a:rPr lang="tr-TR" sz="2800" b="1" cap="all" dirty="0"/>
              <a:t> </a:t>
            </a:r>
            <a:r>
              <a:rPr lang="tr-TR" sz="2800" b="1" cap="all" dirty="0" err="1"/>
              <a:t>ayarlarINI</a:t>
            </a:r>
            <a:r>
              <a:rPr lang="tr-TR" sz="2800" b="1" cap="all" dirty="0"/>
              <a:t> DEĞİŞTİRMEK</a:t>
            </a:r>
          </a:p>
        </p:txBody>
      </p:sp>
      <p:pic>
        <p:nvPicPr>
          <p:cNvPr id="563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063" y="592138"/>
            <a:ext cx="5910262" cy="534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3375" y="792163"/>
            <a:ext cx="8564563" cy="5089525"/>
          </a:xfrm>
        </p:spPr>
        <p:txBody>
          <a:bodyPr/>
          <a:lstStyle/>
          <a:p>
            <a:pPr>
              <a:lnSpc>
                <a:spcPct val="150000"/>
              </a:lnSpc>
              <a:buFont typeface="Wingdings" pitchFamily="16" charset="2"/>
              <a:buChar char="Ø"/>
            </a:pPr>
            <a:r>
              <a:rPr lang="tr-TR" sz="1800" b="1" smtClean="0"/>
              <a:t>Slayt Gösteri Sekmesinden</a:t>
            </a:r>
            <a:r>
              <a:rPr lang="tr-TR" sz="1800" b="1" smtClean="0">
                <a:sym typeface="Wingdings" pitchFamily="16" charset="2"/>
              </a:rPr>
              <a:t></a:t>
            </a:r>
            <a:r>
              <a:rPr lang="tr-TR" sz="1800" b="1" smtClean="0"/>
              <a:t>Sunucu Görünümünü Göster</a:t>
            </a:r>
            <a:r>
              <a:rPr lang="tr-TR" sz="1800" smtClean="0"/>
              <a:t> onay kutusu seçilerek çift monitörle çalışılır.</a:t>
            </a:r>
          </a:p>
          <a:p>
            <a:pPr>
              <a:lnSpc>
                <a:spcPct val="150000"/>
              </a:lnSpc>
              <a:buFont typeface="Wingdings" pitchFamily="16" charset="2"/>
              <a:buChar char="Ø"/>
            </a:pPr>
            <a:r>
              <a:rPr lang="tr-TR" sz="1800" smtClean="0"/>
              <a:t>Bu işlemleri yapılabilmesi için bilgisayarın </a:t>
            </a:r>
            <a:r>
              <a:rPr lang="tr-TR" sz="1800" b="1" smtClean="0"/>
              <a:t>Çoklu Monitör Desteği</a:t>
            </a:r>
            <a:r>
              <a:rPr lang="tr-TR" sz="1800" smtClean="0"/>
              <a:t> olması gerekir.</a:t>
            </a:r>
          </a:p>
          <a:p>
            <a:pPr>
              <a:lnSpc>
                <a:spcPct val="150000"/>
              </a:lnSpc>
              <a:buFont typeface="Wingdings" pitchFamily="16" charset="2"/>
              <a:buChar char="Ø"/>
            </a:pPr>
            <a:r>
              <a:rPr lang="tr-TR" sz="1800" b="1" smtClean="0"/>
              <a:t>Ekle Sekmesinden</a:t>
            </a:r>
            <a:r>
              <a:rPr lang="tr-TR" sz="1800" b="1" smtClean="0">
                <a:sym typeface="Wingdings" pitchFamily="16" charset="2"/>
              </a:rPr>
              <a:t></a:t>
            </a:r>
            <a:r>
              <a:rPr lang="tr-TR" sz="1800" b="1" smtClean="0"/>
              <a:t>Şekiller Düğmesinden</a:t>
            </a:r>
            <a:r>
              <a:rPr lang="tr-TR" sz="1800" b="1" smtClean="0">
                <a:sym typeface="Wingdings" pitchFamily="16" charset="2"/>
              </a:rPr>
              <a:t></a:t>
            </a:r>
            <a:r>
              <a:rPr lang="tr-TR" sz="1800" b="1" smtClean="0"/>
              <a:t>Görünen Galeriden</a:t>
            </a:r>
            <a:r>
              <a:rPr lang="tr-TR" sz="1800" b="1" smtClean="0">
                <a:sym typeface="Wingdings" pitchFamily="16" charset="2"/>
              </a:rPr>
              <a:t></a:t>
            </a:r>
            <a:r>
              <a:rPr lang="tr-TR" sz="1800" b="1" smtClean="0"/>
              <a:t>Eylem Düğmeleri</a:t>
            </a:r>
            <a:r>
              <a:rPr lang="tr-TR" sz="1800" smtClean="0"/>
              <a:t> gezinti şekilleri eklenerek köprüleme en ilerideki slaytlara geçme vb. işlemler yapılır.</a:t>
            </a:r>
          </a:p>
          <a:p>
            <a:pPr>
              <a:lnSpc>
                <a:spcPct val="150000"/>
              </a:lnSpc>
              <a:buFont typeface="Wingdings" pitchFamily="16" charset="2"/>
              <a:buChar char="Ø"/>
            </a:pPr>
            <a:r>
              <a:rPr lang="tr-TR" sz="1800" smtClean="0"/>
              <a:t>Gezinti düğmesini seçili duruma getirip </a:t>
            </a:r>
            <a:r>
              <a:rPr lang="tr-TR" sz="1800" b="1" smtClean="0"/>
              <a:t>Ekle Sekmesinden</a:t>
            </a:r>
            <a:r>
              <a:rPr lang="tr-TR" sz="1800" b="1" smtClean="0">
                <a:sym typeface="Wingdings" pitchFamily="16" charset="2"/>
              </a:rPr>
              <a:t></a:t>
            </a:r>
            <a:r>
              <a:rPr lang="tr-TR" sz="1800" b="1" smtClean="0"/>
              <a:t>Eylem Düğmesi</a:t>
            </a:r>
            <a:r>
              <a:rPr lang="tr-TR" sz="1800" smtClean="0"/>
              <a:t> ayarlarından gerekli değişiklikler yapılır.</a:t>
            </a:r>
          </a:p>
        </p:txBody>
      </p:sp>
      <p:sp>
        <p:nvSpPr>
          <p:cNvPr id="5" name="Dikdörtgen 4"/>
          <p:cNvSpPr/>
          <p:nvPr/>
        </p:nvSpPr>
        <p:spPr>
          <a:xfrm>
            <a:off x="333375" y="-31750"/>
            <a:ext cx="8564563" cy="5540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tr-TR" sz="3000" b="1" cap="all" dirty="0"/>
              <a:t>Slayt </a:t>
            </a:r>
            <a:r>
              <a:rPr lang="tr-TR" sz="3000" b="1" cap="all" dirty="0" err="1"/>
              <a:t>gösterİSİ</a:t>
            </a:r>
            <a:r>
              <a:rPr lang="tr-TR" sz="3000" b="1" cap="all" dirty="0"/>
              <a:t> SEKMESİ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8125" y="261938"/>
            <a:ext cx="3787775" cy="5892800"/>
          </a:xfrm>
        </p:spPr>
        <p:txBody>
          <a:bodyPr/>
          <a:lstStyle/>
          <a:p>
            <a:pPr marL="95250" indent="-95250">
              <a:defRPr/>
            </a:pPr>
            <a:r>
              <a:rPr lang="tr-TR" sz="1800" b="1" dirty="0" smtClean="0">
                <a:solidFill>
                  <a:srgbClr val="FFFF00"/>
                </a:solidFill>
              </a:rPr>
              <a:t>Giriş </a:t>
            </a:r>
            <a:r>
              <a:rPr lang="tr-TR" sz="1800" b="1" dirty="0" err="1" smtClean="0">
                <a:solidFill>
                  <a:srgbClr val="FFFF00"/>
                </a:solidFill>
              </a:rPr>
              <a:t>Sekmesi</a:t>
            </a:r>
            <a:r>
              <a:rPr lang="tr-TR" sz="1800" b="1" dirty="0" err="1" smtClean="0">
                <a:solidFill>
                  <a:srgbClr val="FFFF00"/>
                </a:solidFill>
                <a:sym typeface="Wingdings" pitchFamily="16" charset="2"/>
              </a:rPr>
              <a:t></a:t>
            </a:r>
            <a:r>
              <a:rPr lang="tr-TR" sz="1800" b="1" dirty="0" err="1" smtClean="0">
                <a:solidFill>
                  <a:srgbClr val="FFFF00"/>
                </a:solidFill>
              </a:rPr>
              <a:t>Şekiller</a:t>
            </a:r>
            <a:r>
              <a:rPr lang="tr-TR" sz="1800" b="1" dirty="0" smtClean="0">
                <a:solidFill>
                  <a:srgbClr val="FFFF00"/>
                </a:solidFill>
              </a:rPr>
              <a:t> düğmesi</a:t>
            </a:r>
            <a:r>
              <a:rPr lang="tr-TR" sz="1800" dirty="0" smtClean="0">
                <a:solidFill>
                  <a:srgbClr val="FFFF00"/>
                </a:solidFill>
              </a:rPr>
              <a:t> tıklanarak şekil eklenir.</a:t>
            </a:r>
          </a:p>
          <a:p>
            <a:pPr marL="95250" indent="-95250">
              <a:defRPr/>
            </a:pPr>
            <a:r>
              <a:rPr lang="tr-TR" sz="1800" dirty="0" smtClean="0"/>
              <a:t>Pano bölümünde 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tr-TR" sz="1800" dirty="0" smtClean="0"/>
              <a:t>kopyalama, 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tr-TR" sz="1800" dirty="0" smtClean="0"/>
              <a:t>kesme, 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tr-TR" sz="1800" dirty="0" smtClean="0"/>
              <a:t>yapıştırma işlemleri ayarlanır. 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tr-TR" sz="1800" b="1" dirty="0" smtClean="0"/>
              <a:t>Çoğalt</a:t>
            </a:r>
            <a:r>
              <a:rPr lang="tr-TR" sz="1800" dirty="0" smtClean="0"/>
              <a:t> düğmesi ile seçili olan nesne ya da sayfanın aynısı çoğaltılır.</a:t>
            </a:r>
          </a:p>
          <a:p>
            <a:pPr marL="95250" indent="-95250">
              <a:defRPr/>
            </a:pPr>
            <a:endParaRPr lang="tr-TR" sz="1800" dirty="0"/>
          </a:p>
          <a:p>
            <a:pPr marL="95250" indent="-95250">
              <a:defRPr/>
            </a:pPr>
            <a:endParaRPr lang="tr-TR" sz="1800" dirty="0" smtClean="0"/>
          </a:p>
          <a:p>
            <a:pPr marL="95250" indent="-95250">
              <a:defRPr/>
            </a:pPr>
            <a:endParaRPr lang="en-US" sz="1800" dirty="0" smtClean="0"/>
          </a:p>
        </p:txBody>
      </p:sp>
      <p:pic>
        <p:nvPicPr>
          <p:cNvPr id="8195" name="Resim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887413"/>
            <a:ext cx="3957638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ikdörtgen 5"/>
          <p:cNvSpPr/>
          <p:nvPr/>
        </p:nvSpPr>
        <p:spPr>
          <a:xfrm>
            <a:off x="333375" y="-31750"/>
            <a:ext cx="8564563" cy="5857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tr-TR" sz="3200" b="1" cap="all" dirty="0"/>
              <a:t>GİRİŞ SEKMESİ</a:t>
            </a:r>
          </a:p>
        </p:txBody>
      </p:sp>
      <p:sp>
        <p:nvSpPr>
          <p:cNvPr id="8197" name="Rectangle 3"/>
          <p:cNvSpPr txBox="1">
            <a:spLocks noChangeArrowheads="1"/>
          </p:cNvSpPr>
          <p:nvPr/>
        </p:nvSpPr>
        <p:spPr bwMode="auto">
          <a:xfrm>
            <a:off x="150813" y="3387725"/>
            <a:ext cx="4338637" cy="256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tr-TR"/>
              <a:t>Paragraf bölümünde;</a:t>
            </a:r>
          </a:p>
          <a:p>
            <a:pPr>
              <a:spcBef>
                <a:spcPct val="20000"/>
              </a:spcBef>
              <a:buFont typeface="Wingdings" pitchFamily="16" charset="2"/>
              <a:buChar char="Ø"/>
            </a:pPr>
            <a:r>
              <a:rPr lang="tr-TR"/>
              <a:t>Yazı düzenlemeleri,</a:t>
            </a:r>
          </a:p>
          <a:p>
            <a:pPr>
              <a:spcBef>
                <a:spcPct val="20000"/>
              </a:spcBef>
              <a:buFont typeface="Wingdings" pitchFamily="16" charset="2"/>
              <a:buChar char="Ø"/>
            </a:pPr>
            <a:r>
              <a:rPr lang="tr-TR"/>
              <a:t>Girintileme artırma azaltma,</a:t>
            </a:r>
          </a:p>
          <a:p>
            <a:pPr>
              <a:spcBef>
                <a:spcPct val="20000"/>
              </a:spcBef>
              <a:buFont typeface="Wingdings" pitchFamily="16" charset="2"/>
              <a:buChar char="Ø"/>
            </a:pPr>
            <a:r>
              <a:rPr lang="tr-TR"/>
              <a:t>SmartArt çalışması yapılır. </a:t>
            </a:r>
          </a:p>
          <a:p>
            <a:pPr>
              <a:spcBef>
                <a:spcPct val="20000"/>
              </a:spcBef>
              <a:buFont typeface="Wingdings" pitchFamily="16" charset="2"/>
              <a:buChar char="Ø"/>
            </a:pPr>
            <a:r>
              <a:rPr lang="tr-TR" b="1"/>
              <a:t>Giriş Sekmesi</a:t>
            </a:r>
            <a:r>
              <a:rPr lang="tr-TR" b="1">
                <a:sym typeface="Wingdings" pitchFamily="16" charset="2"/>
              </a:rPr>
              <a:t></a:t>
            </a:r>
            <a:r>
              <a:rPr lang="tr-TR" b="1"/>
              <a:t>Paragraf</a:t>
            </a:r>
            <a:r>
              <a:rPr lang="tr-TR" b="1">
                <a:sym typeface="Wingdings" pitchFamily="16" charset="2"/>
              </a:rPr>
              <a:t></a:t>
            </a:r>
            <a:r>
              <a:rPr lang="tr-TR" b="1"/>
              <a:t> SmartArt</a:t>
            </a:r>
            <a:r>
              <a:rPr lang="tr-TR"/>
              <a:t> ile düzenlemeler yapılır.</a:t>
            </a:r>
          </a:p>
        </p:txBody>
      </p:sp>
      <p:pic>
        <p:nvPicPr>
          <p:cNvPr id="819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0" y="3522663"/>
            <a:ext cx="4992688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Resim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554038"/>
            <a:ext cx="5621338" cy="530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ikdörtgen 5"/>
          <p:cNvSpPr/>
          <p:nvPr/>
        </p:nvSpPr>
        <p:spPr>
          <a:xfrm>
            <a:off x="333375" y="-31750"/>
            <a:ext cx="8564563" cy="5857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tr-TR" sz="3200" b="1" cap="all" dirty="0"/>
              <a:t>GİRİŞ SEKMESİ</a:t>
            </a:r>
          </a:p>
        </p:txBody>
      </p:sp>
      <p:sp>
        <p:nvSpPr>
          <p:cNvPr id="9220" name="Rectangle 3"/>
          <p:cNvSpPr txBox="1">
            <a:spLocks noChangeArrowheads="1"/>
          </p:cNvSpPr>
          <p:nvPr/>
        </p:nvSpPr>
        <p:spPr bwMode="auto">
          <a:xfrm>
            <a:off x="204788" y="846138"/>
            <a:ext cx="2970212" cy="331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tr-TR" sz="2000"/>
              <a:t>Slaytlar bölümünde;</a:t>
            </a:r>
          </a:p>
          <a:p>
            <a:pPr>
              <a:lnSpc>
                <a:spcPct val="150000"/>
              </a:lnSpc>
              <a:spcBef>
                <a:spcPct val="20000"/>
              </a:spcBef>
              <a:buFont typeface="Wingdings" pitchFamily="16" charset="2"/>
              <a:buChar char="Ø"/>
            </a:pPr>
            <a:r>
              <a:rPr lang="tr-TR" sz="2000"/>
              <a:t>yeni slayt oluşturma, </a:t>
            </a:r>
          </a:p>
          <a:p>
            <a:pPr>
              <a:lnSpc>
                <a:spcPct val="150000"/>
              </a:lnSpc>
              <a:spcBef>
                <a:spcPct val="20000"/>
              </a:spcBef>
              <a:buFont typeface="Wingdings" pitchFamily="16" charset="2"/>
              <a:buChar char="Ø"/>
            </a:pPr>
            <a:r>
              <a:rPr lang="tr-TR" sz="2000"/>
              <a:t>slaytları düzenleme, </a:t>
            </a:r>
          </a:p>
          <a:p>
            <a:pPr>
              <a:lnSpc>
                <a:spcPct val="150000"/>
              </a:lnSpc>
              <a:spcBef>
                <a:spcPct val="20000"/>
              </a:spcBef>
              <a:buFont typeface="Wingdings" pitchFamily="16" charset="2"/>
              <a:buChar char="Ø"/>
            </a:pPr>
            <a:r>
              <a:rPr lang="tr-TR" sz="2000"/>
              <a:t>sıfırlama, </a:t>
            </a:r>
          </a:p>
          <a:p>
            <a:pPr>
              <a:lnSpc>
                <a:spcPct val="150000"/>
              </a:lnSpc>
              <a:spcBef>
                <a:spcPct val="20000"/>
              </a:spcBef>
              <a:buFont typeface="Wingdings" pitchFamily="16" charset="2"/>
              <a:buChar char="Ø"/>
            </a:pPr>
            <a:r>
              <a:rPr lang="tr-TR" sz="2000"/>
              <a:t>yeni bölüm oluşturma gibi ayarlar yapılır. 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425" y="554038"/>
            <a:ext cx="4662488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425" y="3213100"/>
            <a:ext cx="4662488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Dikdörtgen 6"/>
          <p:cNvSpPr/>
          <p:nvPr/>
        </p:nvSpPr>
        <p:spPr>
          <a:xfrm>
            <a:off x="333375" y="-31750"/>
            <a:ext cx="8564563" cy="5857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tr-TR" sz="3200" b="1" cap="all" dirty="0"/>
              <a:t>GİRİŞ SEKMESİ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219075" y="554038"/>
            <a:ext cx="3560763" cy="479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150000"/>
              </a:lnSpc>
              <a:defRPr/>
            </a:pPr>
            <a:r>
              <a:rPr lang="tr-TR" sz="2000" b="1" dirty="0" smtClean="0"/>
              <a:t>Giriş </a:t>
            </a:r>
            <a:r>
              <a:rPr lang="tr-TR" sz="2000" b="1" dirty="0" err="1" smtClean="0"/>
              <a:t>sekmesi</a:t>
            </a:r>
            <a:r>
              <a:rPr lang="tr-TR" sz="2000" b="1" dirty="0" err="1" smtClean="0">
                <a:sym typeface="Wingdings" pitchFamily="16" charset="2"/>
              </a:rPr>
              <a:t></a:t>
            </a:r>
            <a:r>
              <a:rPr lang="tr-TR" sz="2000" b="1" dirty="0" err="1" smtClean="0"/>
              <a:t>Bölüm</a:t>
            </a:r>
            <a:r>
              <a:rPr lang="tr-TR" sz="2000" b="1" dirty="0" smtClean="0"/>
              <a:t> Ekle</a:t>
            </a:r>
            <a:r>
              <a:rPr lang="tr-TR" sz="2000" dirty="0" smtClean="0"/>
              <a:t> ile bölüm eklenir.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tr-TR" sz="2000" dirty="0" smtClean="0"/>
              <a:t> Yazı Tipi bölümünde;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tr-TR" sz="2000" dirty="0" smtClean="0"/>
              <a:t>yazının tipi, 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tr-TR" sz="2000" dirty="0" smtClean="0"/>
              <a:t>boyutu, 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tr-TR" sz="2000" dirty="0" smtClean="0"/>
              <a:t>rengi, 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tr-TR" sz="2000" dirty="0" smtClean="0"/>
              <a:t>çizili olup olmaması gibi durumlar ayarlanır.</a:t>
            </a:r>
            <a:endParaRPr lang="en-US" sz="2000" dirty="0" smtClean="0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3375" y="3167063"/>
            <a:ext cx="8415338" cy="2551112"/>
          </a:xfrm>
        </p:spPr>
        <p:txBody>
          <a:bodyPr/>
          <a:lstStyle/>
          <a:p>
            <a:pPr marL="177800" indent="-177800">
              <a:lnSpc>
                <a:spcPct val="150000"/>
              </a:lnSpc>
            </a:pPr>
            <a:r>
              <a:rPr lang="tr-TR" sz="2000" b="1" smtClean="0"/>
              <a:t>Giriş Sekmesi</a:t>
            </a:r>
            <a:r>
              <a:rPr lang="tr-TR" sz="2000" b="1" smtClean="0">
                <a:sym typeface="Wingdings" pitchFamily="16" charset="2"/>
              </a:rPr>
              <a:t></a:t>
            </a:r>
            <a:r>
              <a:rPr lang="tr-TR" sz="2000" b="1" smtClean="0"/>
              <a:t>Çizim</a:t>
            </a:r>
            <a:r>
              <a:rPr lang="tr-TR" sz="2000" smtClean="0"/>
              <a:t> ile çizimler ve ayarlamaları yapılır. </a:t>
            </a:r>
          </a:p>
          <a:p>
            <a:pPr marL="177800" indent="-177800">
              <a:lnSpc>
                <a:spcPct val="150000"/>
              </a:lnSpc>
            </a:pPr>
            <a:r>
              <a:rPr lang="tr-TR" sz="2000" b="1" smtClean="0"/>
              <a:t>Giriş sekmesi</a:t>
            </a:r>
            <a:r>
              <a:rPr lang="tr-TR" sz="2000" b="1" smtClean="0">
                <a:sym typeface="Wingdings" pitchFamily="16" charset="2"/>
              </a:rPr>
              <a:t></a:t>
            </a:r>
            <a:r>
              <a:rPr lang="tr-TR" sz="2000" b="1" smtClean="0"/>
              <a:t>Yerleştir</a:t>
            </a:r>
            <a:r>
              <a:rPr lang="tr-TR" sz="2000" smtClean="0"/>
              <a:t> ile bir resmi ya da metni öne, en öne veya arkaya atma gibi işlemler yapılır.</a:t>
            </a:r>
            <a:endParaRPr lang="en-US" sz="2000" smtClean="0"/>
          </a:p>
        </p:txBody>
      </p:sp>
      <p:pic>
        <p:nvPicPr>
          <p:cNvPr id="1126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8" y="735013"/>
            <a:ext cx="6859587" cy="223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Dikdörtgen 5"/>
          <p:cNvSpPr/>
          <p:nvPr/>
        </p:nvSpPr>
        <p:spPr>
          <a:xfrm>
            <a:off x="333375" y="-31750"/>
            <a:ext cx="8564563" cy="5857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tr-TR" sz="3200" b="1" cap="all" dirty="0"/>
              <a:t>GİRİŞ SEKMESİ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3">
      <a:dk1>
        <a:srgbClr val="0E2FAD"/>
      </a:dk1>
      <a:lt1>
        <a:srgbClr val="FFFFFF"/>
      </a:lt1>
      <a:dk2>
        <a:srgbClr val="0E2FAD"/>
      </a:dk2>
      <a:lt2>
        <a:srgbClr val="B3CCE6"/>
      </a:lt2>
      <a:accent1>
        <a:srgbClr val="7FD7FC"/>
      </a:accent1>
      <a:accent2>
        <a:srgbClr val="6BA7F8"/>
      </a:accent2>
      <a:accent3>
        <a:srgbClr val="FFFFFF"/>
      </a:accent3>
      <a:accent4>
        <a:srgbClr val="0A2793"/>
      </a:accent4>
      <a:accent5>
        <a:srgbClr val="C0E8FD"/>
      </a:accent5>
      <a:accent6>
        <a:srgbClr val="6097E1"/>
      </a:accent6>
      <a:hlink>
        <a:srgbClr val="FFAB57"/>
      </a:hlink>
      <a:folHlink>
        <a:srgbClr val="007B7E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E2FAD"/>
        </a:dk1>
        <a:lt1>
          <a:srgbClr val="FFFFFF"/>
        </a:lt1>
        <a:dk2>
          <a:srgbClr val="0E2FAD"/>
        </a:dk2>
        <a:lt2>
          <a:srgbClr val="B3CCE6"/>
        </a:lt2>
        <a:accent1>
          <a:srgbClr val="7FD7FC"/>
        </a:accent1>
        <a:accent2>
          <a:srgbClr val="6BA7F8"/>
        </a:accent2>
        <a:accent3>
          <a:srgbClr val="FFFFFF"/>
        </a:accent3>
        <a:accent4>
          <a:srgbClr val="0A2793"/>
        </a:accent4>
        <a:accent5>
          <a:srgbClr val="C0E8FD"/>
        </a:accent5>
        <a:accent6>
          <a:srgbClr val="6097E1"/>
        </a:accent6>
        <a:hlink>
          <a:srgbClr val="FFAB57"/>
        </a:hlink>
        <a:folHlink>
          <a:srgbClr val="007B7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E2FAD"/>
        </a:dk1>
        <a:lt1>
          <a:srgbClr val="FFFFFF"/>
        </a:lt1>
        <a:dk2>
          <a:srgbClr val="0E2FAD"/>
        </a:dk2>
        <a:lt2>
          <a:srgbClr val="B3CCE6"/>
        </a:lt2>
        <a:accent1>
          <a:srgbClr val="7FD7FC"/>
        </a:accent1>
        <a:accent2>
          <a:srgbClr val="6BA7F8"/>
        </a:accent2>
        <a:accent3>
          <a:srgbClr val="FFFFFF"/>
        </a:accent3>
        <a:accent4>
          <a:srgbClr val="0A2793"/>
        </a:accent4>
        <a:accent5>
          <a:srgbClr val="C0E8FD"/>
        </a:accent5>
        <a:accent6>
          <a:srgbClr val="6097E1"/>
        </a:accent6>
        <a:hlink>
          <a:srgbClr val="FF9D3B"/>
        </a:hlink>
        <a:folHlink>
          <a:srgbClr val="007B7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E2F67"/>
        </a:dk1>
        <a:lt1>
          <a:srgbClr val="FFFFFF"/>
        </a:lt1>
        <a:dk2>
          <a:srgbClr val="0E6224"/>
        </a:dk2>
        <a:lt2>
          <a:srgbClr val="7ACCE6"/>
        </a:lt2>
        <a:accent1>
          <a:srgbClr val="745D4A"/>
        </a:accent1>
        <a:accent2>
          <a:srgbClr val="E28000"/>
        </a:accent2>
        <a:accent3>
          <a:srgbClr val="FFFFFF"/>
        </a:accent3>
        <a:accent4>
          <a:srgbClr val="0A2757"/>
        </a:accent4>
        <a:accent5>
          <a:srgbClr val="BCB6B1"/>
        </a:accent5>
        <a:accent6>
          <a:srgbClr val="CD7300"/>
        </a:accent6>
        <a:hlink>
          <a:srgbClr val="FFAB2D"/>
        </a:hlink>
        <a:folHlink>
          <a:srgbClr val="007B7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1053</TotalTime>
  <Words>2114</Words>
  <Application>Microsoft Office PowerPoint</Application>
  <PresentationFormat>Ekran Gösterisi (4:3)</PresentationFormat>
  <Paragraphs>316</Paragraphs>
  <Slides>54</Slides>
  <Notes>54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54</vt:i4>
      </vt:variant>
    </vt:vector>
  </HeadingPairs>
  <TitlesOfParts>
    <vt:vector size="57" baseType="lpstr">
      <vt:lpstr>Arial</vt:lpstr>
      <vt:lpstr>Wingdings</vt:lpstr>
      <vt:lpstr>Default Design</vt:lpstr>
      <vt:lpstr>OFFİCE 2010</vt:lpstr>
      <vt:lpstr>PowerPoint Sunusu</vt:lpstr>
      <vt:lpstr>PowerPoint Sunusu</vt:lpstr>
      <vt:lpstr>POWERPOİNT BİLEŞENLERİ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>Clearly Presented Ltd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Pencils template</dc:title>
  <dc:creator>Presentation Magazine</dc:creator>
  <cp:lastModifiedBy>farabi</cp:lastModifiedBy>
  <cp:revision>94</cp:revision>
  <dcterms:created xsi:type="dcterms:W3CDTF">2009-11-03T13:35:13Z</dcterms:created>
  <dcterms:modified xsi:type="dcterms:W3CDTF">2012-05-03T02:14:35Z</dcterms:modified>
</cp:coreProperties>
</file>