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554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A5F13B-FDC9-4F03-8AD6-E94CB029E1DE}" type="doc">
      <dgm:prSet loTypeId="urn:microsoft.com/office/officeart/2005/8/layout/chevron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E3CE5F50-6CA2-43E4-B38D-3B3F3E63DC71}">
      <dgm:prSet phldrT="[Metin]"/>
      <dgm:spPr/>
      <dgm:t>
        <a:bodyPr/>
        <a:lstStyle/>
        <a:p>
          <a:r>
            <a:rPr lang="tr-TR" dirty="0" smtClean="0"/>
            <a:t>7</a:t>
          </a:r>
          <a:endParaRPr lang="tr-TR" dirty="0"/>
        </a:p>
      </dgm:t>
    </dgm:pt>
    <dgm:pt modelId="{2A632255-AE35-4F52-A5A4-65C8FD3BCA3A}" type="parTrans" cxnId="{3031801A-AD0D-46BE-94B2-332176737DD0}">
      <dgm:prSet/>
      <dgm:spPr/>
      <dgm:t>
        <a:bodyPr/>
        <a:lstStyle/>
        <a:p>
          <a:endParaRPr lang="tr-TR"/>
        </a:p>
      </dgm:t>
    </dgm:pt>
    <dgm:pt modelId="{ED10F1D9-BB16-4C35-896C-655C127E8B7A}" type="sibTrans" cxnId="{3031801A-AD0D-46BE-94B2-332176737DD0}">
      <dgm:prSet/>
      <dgm:spPr/>
      <dgm:t>
        <a:bodyPr/>
        <a:lstStyle/>
        <a:p>
          <a:endParaRPr lang="tr-TR"/>
        </a:p>
      </dgm:t>
    </dgm:pt>
    <dgm:pt modelId="{F8B17607-70EF-4A36-9553-BBF4AA972D02}">
      <dgm:prSet phldrT="[Metin]"/>
      <dgm:spPr/>
      <dgm:t>
        <a:bodyPr/>
        <a:lstStyle/>
        <a:p>
          <a:r>
            <a:rPr lang="tr-TR" dirty="0" smtClean="0"/>
            <a:t>Application </a:t>
          </a:r>
          <a:r>
            <a:rPr lang="tr-TR" dirty="0" err="1" smtClean="0"/>
            <a:t>Layer</a:t>
          </a:r>
          <a:endParaRPr lang="tr-TR" dirty="0"/>
        </a:p>
      </dgm:t>
    </dgm:pt>
    <dgm:pt modelId="{AE4C263A-36E1-402B-88EF-35E2FC547104}" type="parTrans" cxnId="{92780817-9369-4EF7-A53D-ACDCA830F50A}">
      <dgm:prSet/>
      <dgm:spPr/>
      <dgm:t>
        <a:bodyPr/>
        <a:lstStyle/>
        <a:p>
          <a:endParaRPr lang="tr-TR"/>
        </a:p>
      </dgm:t>
    </dgm:pt>
    <dgm:pt modelId="{6EA67CF3-BC48-480C-B902-EB686E48BFBA}" type="sibTrans" cxnId="{92780817-9369-4EF7-A53D-ACDCA830F50A}">
      <dgm:prSet/>
      <dgm:spPr/>
      <dgm:t>
        <a:bodyPr/>
        <a:lstStyle/>
        <a:p>
          <a:endParaRPr lang="tr-TR"/>
        </a:p>
      </dgm:t>
    </dgm:pt>
    <dgm:pt modelId="{52B64E94-0FA1-4782-BF33-E474CFD5E31F}">
      <dgm:prSet phldrT="[Metin]"/>
      <dgm:spPr/>
      <dgm:t>
        <a:bodyPr/>
        <a:lstStyle/>
        <a:p>
          <a:r>
            <a:rPr lang="tr-TR" dirty="0" smtClean="0"/>
            <a:t>6</a:t>
          </a:r>
          <a:endParaRPr lang="tr-TR" dirty="0"/>
        </a:p>
      </dgm:t>
    </dgm:pt>
    <dgm:pt modelId="{6E89761C-05A4-4B69-AC32-E2902C431170}" type="parTrans" cxnId="{EDA6B9A9-4CF4-40C0-9C2B-9621E970D785}">
      <dgm:prSet/>
      <dgm:spPr/>
      <dgm:t>
        <a:bodyPr/>
        <a:lstStyle/>
        <a:p>
          <a:endParaRPr lang="tr-TR"/>
        </a:p>
      </dgm:t>
    </dgm:pt>
    <dgm:pt modelId="{0DA8256F-2D93-4232-9A69-52ABACFB15A0}" type="sibTrans" cxnId="{EDA6B9A9-4CF4-40C0-9C2B-9621E970D785}">
      <dgm:prSet/>
      <dgm:spPr/>
      <dgm:t>
        <a:bodyPr/>
        <a:lstStyle/>
        <a:p>
          <a:endParaRPr lang="tr-TR"/>
        </a:p>
      </dgm:t>
    </dgm:pt>
    <dgm:pt modelId="{30A527B0-F884-4A45-982E-0F63B274F996}">
      <dgm:prSet phldrT="[Metin]"/>
      <dgm:spPr/>
      <dgm:t>
        <a:bodyPr/>
        <a:lstStyle/>
        <a:p>
          <a:r>
            <a:rPr lang="tr-TR" dirty="0" smtClean="0"/>
            <a:t>Presentation </a:t>
          </a:r>
          <a:r>
            <a:rPr lang="tr-TR" dirty="0" err="1" smtClean="0"/>
            <a:t>Layer</a:t>
          </a:r>
          <a:endParaRPr lang="tr-TR" dirty="0"/>
        </a:p>
      </dgm:t>
    </dgm:pt>
    <dgm:pt modelId="{B41F772B-C0A4-4DB4-AD6A-ED1AF7257FA2}" type="parTrans" cxnId="{2BCDFD08-F25E-4D96-95FC-15E9B8EC7914}">
      <dgm:prSet/>
      <dgm:spPr/>
      <dgm:t>
        <a:bodyPr/>
        <a:lstStyle/>
        <a:p>
          <a:endParaRPr lang="tr-TR"/>
        </a:p>
      </dgm:t>
    </dgm:pt>
    <dgm:pt modelId="{91B2D0D8-225A-410D-A192-F116D5A8F8A1}" type="sibTrans" cxnId="{2BCDFD08-F25E-4D96-95FC-15E9B8EC7914}">
      <dgm:prSet/>
      <dgm:spPr/>
      <dgm:t>
        <a:bodyPr/>
        <a:lstStyle/>
        <a:p>
          <a:endParaRPr lang="tr-TR"/>
        </a:p>
      </dgm:t>
    </dgm:pt>
    <dgm:pt modelId="{5CBD6464-1525-4BC7-955A-2DDCAB0C54AC}">
      <dgm:prSet phldrT="[Metin]"/>
      <dgm:spPr/>
      <dgm:t>
        <a:bodyPr/>
        <a:lstStyle/>
        <a:p>
          <a:r>
            <a:rPr lang="tr-TR" dirty="0" smtClean="0"/>
            <a:t>5</a:t>
          </a:r>
        </a:p>
      </dgm:t>
    </dgm:pt>
    <dgm:pt modelId="{C862BE61-3A48-451A-AEA4-825E32F23837}" type="parTrans" cxnId="{8075FD93-1F6E-4F19-B288-40AD64B018AF}">
      <dgm:prSet/>
      <dgm:spPr/>
      <dgm:t>
        <a:bodyPr/>
        <a:lstStyle/>
        <a:p>
          <a:endParaRPr lang="tr-TR"/>
        </a:p>
      </dgm:t>
    </dgm:pt>
    <dgm:pt modelId="{633B841D-AA9F-4ACD-90AB-269EF5990F31}" type="sibTrans" cxnId="{8075FD93-1F6E-4F19-B288-40AD64B018AF}">
      <dgm:prSet/>
      <dgm:spPr/>
      <dgm:t>
        <a:bodyPr/>
        <a:lstStyle/>
        <a:p>
          <a:endParaRPr lang="tr-TR"/>
        </a:p>
      </dgm:t>
    </dgm:pt>
    <dgm:pt modelId="{FC50CD6B-716A-4EC3-830B-27DD1C81866B}">
      <dgm:prSet phldrT="[Metin]"/>
      <dgm:spPr/>
      <dgm:t>
        <a:bodyPr/>
        <a:lstStyle/>
        <a:p>
          <a:r>
            <a:rPr lang="tr-TR" dirty="0" err="1" smtClean="0"/>
            <a:t>Session</a:t>
          </a:r>
          <a:r>
            <a:rPr lang="tr-TR" dirty="0" smtClean="0"/>
            <a:t> </a:t>
          </a:r>
          <a:r>
            <a:rPr lang="tr-TR" dirty="0" err="1" smtClean="0"/>
            <a:t>Layer</a:t>
          </a:r>
          <a:endParaRPr lang="tr-TR" dirty="0"/>
        </a:p>
      </dgm:t>
    </dgm:pt>
    <dgm:pt modelId="{4031524F-36BA-452C-974A-9F798C77C744}" type="parTrans" cxnId="{D5CDF42A-7DDD-426B-A407-1DE815B1C132}">
      <dgm:prSet/>
      <dgm:spPr/>
      <dgm:t>
        <a:bodyPr/>
        <a:lstStyle/>
        <a:p>
          <a:endParaRPr lang="tr-TR"/>
        </a:p>
      </dgm:t>
    </dgm:pt>
    <dgm:pt modelId="{47D8806C-A4FE-4133-9D4C-2CBF496A5F2F}" type="sibTrans" cxnId="{D5CDF42A-7DDD-426B-A407-1DE815B1C132}">
      <dgm:prSet/>
      <dgm:spPr/>
      <dgm:t>
        <a:bodyPr/>
        <a:lstStyle/>
        <a:p>
          <a:endParaRPr lang="tr-TR"/>
        </a:p>
      </dgm:t>
    </dgm:pt>
    <dgm:pt modelId="{3E017A26-601B-4AA1-B6DD-66F016082F3A}">
      <dgm:prSet/>
      <dgm:spPr/>
      <dgm:t>
        <a:bodyPr/>
        <a:lstStyle/>
        <a:p>
          <a:r>
            <a:rPr lang="tr-TR" dirty="0" smtClean="0"/>
            <a:t>4</a:t>
          </a:r>
          <a:endParaRPr lang="tr-TR" dirty="0"/>
        </a:p>
      </dgm:t>
    </dgm:pt>
    <dgm:pt modelId="{EB970F6C-5C19-4992-AC4F-145D41D33996}" type="parTrans" cxnId="{9B20FFA4-9F96-49F6-9B94-9ED22116BEEC}">
      <dgm:prSet/>
      <dgm:spPr/>
      <dgm:t>
        <a:bodyPr/>
        <a:lstStyle/>
        <a:p>
          <a:endParaRPr lang="tr-TR"/>
        </a:p>
      </dgm:t>
    </dgm:pt>
    <dgm:pt modelId="{73876ADA-3BBA-4C1A-9DAD-9F581D1B6548}" type="sibTrans" cxnId="{9B20FFA4-9F96-49F6-9B94-9ED22116BEEC}">
      <dgm:prSet/>
      <dgm:spPr/>
      <dgm:t>
        <a:bodyPr/>
        <a:lstStyle/>
        <a:p>
          <a:endParaRPr lang="tr-TR"/>
        </a:p>
      </dgm:t>
    </dgm:pt>
    <dgm:pt modelId="{CA2EECA5-454C-4038-A348-C7B9AE2768FB}">
      <dgm:prSet/>
      <dgm:spPr/>
      <dgm:t>
        <a:bodyPr/>
        <a:lstStyle/>
        <a:p>
          <a:r>
            <a:rPr lang="tr-TR" dirty="0" smtClean="0"/>
            <a:t>Transport </a:t>
          </a:r>
          <a:r>
            <a:rPr lang="tr-TR" dirty="0" err="1" smtClean="0"/>
            <a:t>Layer</a:t>
          </a:r>
          <a:endParaRPr lang="tr-TR" dirty="0"/>
        </a:p>
      </dgm:t>
    </dgm:pt>
    <dgm:pt modelId="{153F03CF-7BC8-45A9-9080-44BAFB5B0B59}" type="parTrans" cxnId="{5DE391D2-C04F-465A-A74A-9C8D842F16CE}">
      <dgm:prSet/>
      <dgm:spPr/>
      <dgm:t>
        <a:bodyPr/>
        <a:lstStyle/>
        <a:p>
          <a:endParaRPr lang="tr-TR"/>
        </a:p>
      </dgm:t>
    </dgm:pt>
    <dgm:pt modelId="{5CCD98AB-47C0-41AE-BB12-3B173C8847A6}" type="sibTrans" cxnId="{5DE391D2-C04F-465A-A74A-9C8D842F16CE}">
      <dgm:prSet/>
      <dgm:spPr/>
      <dgm:t>
        <a:bodyPr/>
        <a:lstStyle/>
        <a:p>
          <a:endParaRPr lang="tr-TR"/>
        </a:p>
      </dgm:t>
    </dgm:pt>
    <dgm:pt modelId="{474C995E-3E8C-455D-98FE-3050D3A71E27}">
      <dgm:prSet/>
      <dgm:spPr/>
      <dgm:t>
        <a:bodyPr/>
        <a:lstStyle/>
        <a:p>
          <a:r>
            <a:rPr lang="tr-TR" dirty="0" smtClean="0"/>
            <a:t>3</a:t>
          </a:r>
          <a:endParaRPr lang="tr-TR" dirty="0"/>
        </a:p>
      </dgm:t>
    </dgm:pt>
    <dgm:pt modelId="{0B3CC3E7-2D0F-4055-9DAB-0F3FEF49F437}" type="parTrans" cxnId="{6CF2D847-4C30-4331-BC41-EE6B6D6156B9}">
      <dgm:prSet/>
      <dgm:spPr/>
      <dgm:t>
        <a:bodyPr/>
        <a:lstStyle/>
        <a:p>
          <a:endParaRPr lang="tr-TR"/>
        </a:p>
      </dgm:t>
    </dgm:pt>
    <dgm:pt modelId="{51B9A9A3-AA65-430D-9276-0FC109DA5F86}" type="sibTrans" cxnId="{6CF2D847-4C30-4331-BC41-EE6B6D6156B9}">
      <dgm:prSet/>
      <dgm:spPr/>
      <dgm:t>
        <a:bodyPr/>
        <a:lstStyle/>
        <a:p>
          <a:endParaRPr lang="tr-TR"/>
        </a:p>
      </dgm:t>
    </dgm:pt>
    <dgm:pt modelId="{10A15E1C-202E-4AD2-B6D5-D7BB16A2E21E}">
      <dgm:prSet/>
      <dgm:spPr/>
      <dgm:t>
        <a:bodyPr/>
        <a:lstStyle/>
        <a:p>
          <a:r>
            <a:rPr lang="tr-TR" dirty="0" smtClean="0"/>
            <a:t>Network </a:t>
          </a:r>
          <a:r>
            <a:rPr lang="tr-TR" dirty="0" err="1" smtClean="0"/>
            <a:t>Layer</a:t>
          </a:r>
          <a:endParaRPr lang="tr-TR" dirty="0"/>
        </a:p>
      </dgm:t>
    </dgm:pt>
    <dgm:pt modelId="{52922F79-544E-4106-8FBF-22E07FE4BD49}" type="parTrans" cxnId="{152FAC2A-8597-4E5A-872E-639DB3F88782}">
      <dgm:prSet/>
      <dgm:spPr/>
      <dgm:t>
        <a:bodyPr/>
        <a:lstStyle/>
        <a:p>
          <a:endParaRPr lang="tr-TR"/>
        </a:p>
      </dgm:t>
    </dgm:pt>
    <dgm:pt modelId="{CC47E5F3-1CE2-4A28-AA57-A23ED8461CB7}" type="sibTrans" cxnId="{152FAC2A-8597-4E5A-872E-639DB3F88782}">
      <dgm:prSet/>
      <dgm:spPr/>
      <dgm:t>
        <a:bodyPr/>
        <a:lstStyle/>
        <a:p>
          <a:endParaRPr lang="tr-TR"/>
        </a:p>
      </dgm:t>
    </dgm:pt>
    <dgm:pt modelId="{E64D9D37-BD3B-44CF-B8D0-3FEDFD522ABD}">
      <dgm:prSet/>
      <dgm:spPr/>
      <dgm:t>
        <a:bodyPr/>
        <a:lstStyle/>
        <a:p>
          <a:r>
            <a:rPr lang="tr-TR" dirty="0" smtClean="0"/>
            <a:t>2</a:t>
          </a:r>
          <a:endParaRPr lang="tr-TR" dirty="0"/>
        </a:p>
      </dgm:t>
    </dgm:pt>
    <dgm:pt modelId="{EC7CAE1F-0684-4FB3-9510-BF550F5742CF}" type="parTrans" cxnId="{FA3E16FE-C010-4B7C-943C-EA1FD32FCCAB}">
      <dgm:prSet/>
      <dgm:spPr/>
      <dgm:t>
        <a:bodyPr/>
        <a:lstStyle/>
        <a:p>
          <a:endParaRPr lang="tr-TR"/>
        </a:p>
      </dgm:t>
    </dgm:pt>
    <dgm:pt modelId="{00806F03-B646-4517-8E83-A7B6F0B56DD1}" type="sibTrans" cxnId="{FA3E16FE-C010-4B7C-943C-EA1FD32FCCAB}">
      <dgm:prSet/>
      <dgm:spPr/>
      <dgm:t>
        <a:bodyPr/>
        <a:lstStyle/>
        <a:p>
          <a:endParaRPr lang="tr-TR"/>
        </a:p>
      </dgm:t>
    </dgm:pt>
    <dgm:pt modelId="{3CA20B3C-1F57-456F-BC47-9282A13F004A}">
      <dgm:prSet/>
      <dgm:spPr/>
      <dgm:t>
        <a:bodyPr/>
        <a:lstStyle/>
        <a:p>
          <a:r>
            <a:rPr lang="tr-TR" dirty="0" smtClean="0"/>
            <a:t>Data Link</a:t>
          </a:r>
          <a:endParaRPr lang="tr-TR" dirty="0"/>
        </a:p>
      </dgm:t>
    </dgm:pt>
    <dgm:pt modelId="{9532F8BB-C871-406A-83FD-FE53A37F533E}" type="parTrans" cxnId="{7B2639C6-1264-4372-9A31-D4294B21A75A}">
      <dgm:prSet/>
      <dgm:spPr/>
      <dgm:t>
        <a:bodyPr/>
        <a:lstStyle/>
        <a:p>
          <a:endParaRPr lang="tr-TR"/>
        </a:p>
      </dgm:t>
    </dgm:pt>
    <dgm:pt modelId="{2A897668-0BD0-4302-8A0F-14C8F6621956}" type="sibTrans" cxnId="{7B2639C6-1264-4372-9A31-D4294B21A75A}">
      <dgm:prSet/>
      <dgm:spPr/>
      <dgm:t>
        <a:bodyPr/>
        <a:lstStyle/>
        <a:p>
          <a:endParaRPr lang="tr-TR"/>
        </a:p>
      </dgm:t>
    </dgm:pt>
    <dgm:pt modelId="{94961148-C043-4611-913B-D56F94CB60A5}">
      <dgm:prSet/>
      <dgm:spPr/>
      <dgm:t>
        <a:bodyPr/>
        <a:lstStyle/>
        <a:p>
          <a:r>
            <a:rPr lang="tr-TR" dirty="0" smtClean="0"/>
            <a:t>1</a:t>
          </a:r>
          <a:endParaRPr lang="tr-TR" dirty="0"/>
        </a:p>
      </dgm:t>
    </dgm:pt>
    <dgm:pt modelId="{2CB0A23A-A2FD-4369-BF7B-D6BAEAB8C467}" type="parTrans" cxnId="{6B19E418-0214-4D95-97AB-3E7EF3C4A3F0}">
      <dgm:prSet/>
      <dgm:spPr/>
      <dgm:t>
        <a:bodyPr/>
        <a:lstStyle/>
        <a:p>
          <a:endParaRPr lang="tr-TR"/>
        </a:p>
      </dgm:t>
    </dgm:pt>
    <dgm:pt modelId="{B6ED5C12-E0CD-4812-9E21-8D7D80EBB61E}" type="sibTrans" cxnId="{6B19E418-0214-4D95-97AB-3E7EF3C4A3F0}">
      <dgm:prSet/>
      <dgm:spPr/>
      <dgm:t>
        <a:bodyPr/>
        <a:lstStyle/>
        <a:p>
          <a:endParaRPr lang="tr-TR"/>
        </a:p>
      </dgm:t>
    </dgm:pt>
    <dgm:pt modelId="{BB98CEB6-44D5-47B4-BC79-60C21EFE486D}">
      <dgm:prSet/>
      <dgm:spPr/>
      <dgm:t>
        <a:bodyPr/>
        <a:lstStyle/>
        <a:p>
          <a:r>
            <a:rPr lang="tr-TR" dirty="0" err="1" smtClean="0"/>
            <a:t>Physical</a:t>
          </a:r>
          <a:r>
            <a:rPr lang="tr-TR" dirty="0" smtClean="0"/>
            <a:t> </a:t>
          </a:r>
          <a:r>
            <a:rPr lang="tr-TR" dirty="0" err="1" smtClean="0"/>
            <a:t>Layer</a:t>
          </a:r>
          <a:endParaRPr lang="tr-TR" dirty="0"/>
        </a:p>
      </dgm:t>
    </dgm:pt>
    <dgm:pt modelId="{AF744F2D-E33F-4340-B7AC-389107D8CD3F}" type="parTrans" cxnId="{2BC62CC1-70E1-44C5-8117-C4E247E577BA}">
      <dgm:prSet/>
      <dgm:spPr/>
      <dgm:t>
        <a:bodyPr/>
        <a:lstStyle/>
        <a:p>
          <a:endParaRPr lang="tr-TR"/>
        </a:p>
      </dgm:t>
    </dgm:pt>
    <dgm:pt modelId="{2B2AA733-33D1-4EE6-8736-451F31577B69}" type="sibTrans" cxnId="{2BC62CC1-70E1-44C5-8117-C4E247E577BA}">
      <dgm:prSet/>
      <dgm:spPr/>
      <dgm:t>
        <a:bodyPr/>
        <a:lstStyle/>
        <a:p>
          <a:endParaRPr lang="tr-TR"/>
        </a:p>
      </dgm:t>
    </dgm:pt>
    <dgm:pt modelId="{E606CB93-908E-4E48-ACCA-C97E110F09CB}" type="pres">
      <dgm:prSet presAssocID="{70A5F13B-FDC9-4F03-8AD6-E94CB029E1D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947E243-6F57-46A7-8518-59BA73B849AB}" type="pres">
      <dgm:prSet presAssocID="{E3CE5F50-6CA2-43E4-B38D-3B3F3E63DC71}" presName="composite" presStyleCnt="0"/>
      <dgm:spPr/>
    </dgm:pt>
    <dgm:pt modelId="{336C932E-613A-4199-B22E-9179AA97C9B9}" type="pres">
      <dgm:prSet presAssocID="{E3CE5F50-6CA2-43E4-B38D-3B3F3E63DC71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738DDB-7E42-42C4-ACF8-BB26E687855C}" type="pres">
      <dgm:prSet presAssocID="{E3CE5F50-6CA2-43E4-B38D-3B3F3E63DC71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BEE368-3060-4870-8FDE-84E6893B86F1}" type="pres">
      <dgm:prSet presAssocID="{ED10F1D9-BB16-4C35-896C-655C127E8B7A}" presName="sp" presStyleCnt="0"/>
      <dgm:spPr/>
    </dgm:pt>
    <dgm:pt modelId="{46ECA473-4281-47B4-9B93-F3C01D69631A}" type="pres">
      <dgm:prSet presAssocID="{52B64E94-0FA1-4782-BF33-E474CFD5E31F}" presName="composite" presStyleCnt="0"/>
      <dgm:spPr/>
    </dgm:pt>
    <dgm:pt modelId="{C1A1ABA6-C499-4990-9585-819E1163BFAA}" type="pres">
      <dgm:prSet presAssocID="{52B64E94-0FA1-4782-BF33-E474CFD5E31F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3C88DC-A1C1-4A51-95FF-F210FC86CA0D}" type="pres">
      <dgm:prSet presAssocID="{52B64E94-0FA1-4782-BF33-E474CFD5E31F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960E243-31F4-4397-BBEF-2FC8839D9722}" type="pres">
      <dgm:prSet presAssocID="{0DA8256F-2D93-4232-9A69-52ABACFB15A0}" presName="sp" presStyleCnt="0"/>
      <dgm:spPr/>
    </dgm:pt>
    <dgm:pt modelId="{EABD6644-81D5-4472-BB83-AC7A35FF7EC1}" type="pres">
      <dgm:prSet presAssocID="{5CBD6464-1525-4BC7-955A-2DDCAB0C54AC}" presName="composite" presStyleCnt="0"/>
      <dgm:spPr/>
    </dgm:pt>
    <dgm:pt modelId="{A44C143C-AEDD-4B1C-8E6B-22B1E8D8710E}" type="pres">
      <dgm:prSet presAssocID="{5CBD6464-1525-4BC7-955A-2DDCAB0C54AC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523863-13CB-4B44-96F0-392FF86B30E7}" type="pres">
      <dgm:prSet presAssocID="{5CBD6464-1525-4BC7-955A-2DDCAB0C54AC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E19A19-3769-46AA-BE48-E2F5837030C4}" type="pres">
      <dgm:prSet presAssocID="{633B841D-AA9F-4ACD-90AB-269EF5990F31}" presName="sp" presStyleCnt="0"/>
      <dgm:spPr/>
    </dgm:pt>
    <dgm:pt modelId="{2F8C829E-3115-4AB2-AB90-829A5A7A3644}" type="pres">
      <dgm:prSet presAssocID="{3E017A26-601B-4AA1-B6DD-66F016082F3A}" presName="composite" presStyleCnt="0"/>
      <dgm:spPr/>
    </dgm:pt>
    <dgm:pt modelId="{3F141DA2-57DB-496A-98AD-2CADDE608B59}" type="pres">
      <dgm:prSet presAssocID="{3E017A26-601B-4AA1-B6DD-66F016082F3A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B56289-3022-41E0-9088-F7E3BF519535}" type="pres">
      <dgm:prSet presAssocID="{3E017A26-601B-4AA1-B6DD-66F016082F3A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E8F18D-6AFB-4395-A0C7-D70BE052F9B3}" type="pres">
      <dgm:prSet presAssocID="{73876ADA-3BBA-4C1A-9DAD-9F581D1B6548}" presName="sp" presStyleCnt="0"/>
      <dgm:spPr/>
    </dgm:pt>
    <dgm:pt modelId="{1B3C9CFE-EDC7-4178-B4E7-5444A3E3F3AB}" type="pres">
      <dgm:prSet presAssocID="{474C995E-3E8C-455D-98FE-3050D3A71E27}" presName="composite" presStyleCnt="0"/>
      <dgm:spPr/>
    </dgm:pt>
    <dgm:pt modelId="{70CA380D-A5FB-4AD4-B9D3-7DEE59BEF2A0}" type="pres">
      <dgm:prSet presAssocID="{474C995E-3E8C-455D-98FE-3050D3A71E27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8C8C59-AF23-429D-904F-8A63886A6945}" type="pres">
      <dgm:prSet presAssocID="{474C995E-3E8C-455D-98FE-3050D3A71E27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084445-5294-48C8-9EC0-0A2156D87FC1}" type="pres">
      <dgm:prSet presAssocID="{51B9A9A3-AA65-430D-9276-0FC109DA5F86}" presName="sp" presStyleCnt="0"/>
      <dgm:spPr/>
    </dgm:pt>
    <dgm:pt modelId="{6644749E-51D7-432C-A9CE-297CCADB104F}" type="pres">
      <dgm:prSet presAssocID="{E64D9D37-BD3B-44CF-B8D0-3FEDFD522ABD}" presName="composite" presStyleCnt="0"/>
      <dgm:spPr/>
    </dgm:pt>
    <dgm:pt modelId="{E2BB08ED-863B-479F-A829-096964C82F1C}" type="pres">
      <dgm:prSet presAssocID="{E64D9D37-BD3B-44CF-B8D0-3FEDFD522ABD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F93B92-F778-47E3-BCD3-8C57584C2AB2}" type="pres">
      <dgm:prSet presAssocID="{E64D9D37-BD3B-44CF-B8D0-3FEDFD522ABD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A67B83-349E-4CC2-A32A-F0FA838EA110}" type="pres">
      <dgm:prSet presAssocID="{00806F03-B646-4517-8E83-A7B6F0B56DD1}" presName="sp" presStyleCnt="0"/>
      <dgm:spPr/>
    </dgm:pt>
    <dgm:pt modelId="{F55600FC-0764-44FD-A5F5-D2952EF007B9}" type="pres">
      <dgm:prSet presAssocID="{94961148-C043-4611-913B-D56F94CB60A5}" presName="composite" presStyleCnt="0"/>
      <dgm:spPr/>
    </dgm:pt>
    <dgm:pt modelId="{D416D13E-FCFB-4316-B42C-7DFFF22007F6}" type="pres">
      <dgm:prSet presAssocID="{94961148-C043-4611-913B-D56F94CB60A5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60AB1D1-754E-4DCC-86BA-1E6F4417A662}" type="pres">
      <dgm:prSet presAssocID="{94961148-C043-4611-913B-D56F94CB60A5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5CDF42A-7DDD-426B-A407-1DE815B1C132}" srcId="{5CBD6464-1525-4BC7-955A-2DDCAB0C54AC}" destId="{FC50CD6B-716A-4EC3-830B-27DD1C81866B}" srcOrd="0" destOrd="0" parTransId="{4031524F-36BA-452C-974A-9F798C77C744}" sibTransId="{47D8806C-A4FE-4133-9D4C-2CBF496A5F2F}"/>
    <dgm:cxn modelId="{41E6A93E-3DE5-4431-B683-8C60ACF4CDAC}" type="presOf" srcId="{52B64E94-0FA1-4782-BF33-E474CFD5E31F}" destId="{C1A1ABA6-C499-4990-9585-819E1163BFAA}" srcOrd="0" destOrd="0" presId="urn:microsoft.com/office/officeart/2005/8/layout/chevron2"/>
    <dgm:cxn modelId="{EDA6B9A9-4CF4-40C0-9C2B-9621E970D785}" srcId="{70A5F13B-FDC9-4F03-8AD6-E94CB029E1DE}" destId="{52B64E94-0FA1-4782-BF33-E474CFD5E31F}" srcOrd="1" destOrd="0" parTransId="{6E89761C-05A4-4B69-AC32-E2902C431170}" sibTransId="{0DA8256F-2D93-4232-9A69-52ABACFB15A0}"/>
    <dgm:cxn modelId="{C1FA3651-A4D0-4A8E-99CE-6C479B9CC650}" type="presOf" srcId="{E3CE5F50-6CA2-43E4-B38D-3B3F3E63DC71}" destId="{336C932E-613A-4199-B22E-9179AA97C9B9}" srcOrd="0" destOrd="0" presId="urn:microsoft.com/office/officeart/2005/8/layout/chevron2"/>
    <dgm:cxn modelId="{D7F25609-7C0E-454F-AD8D-67FA4352C227}" type="presOf" srcId="{F8B17607-70EF-4A36-9553-BBF4AA972D02}" destId="{AA738DDB-7E42-42C4-ACF8-BB26E687855C}" srcOrd="0" destOrd="0" presId="urn:microsoft.com/office/officeart/2005/8/layout/chevron2"/>
    <dgm:cxn modelId="{2BCDFD08-F25E-4D96-95FC-15E9B8EC7914}" srcId="{52B64E94-0FA1-4782-BF33-E474CFD5E31F}" destId="{30A527B0-F884-4A45-982E-0F63B274F996}" srcOrd="0" destOrd="0" parTransId="{B41F772B-C0A4-4DB4-AD6A-ED1AF7257FA2}" sibTransId="{91B2D0D8-225A-410D-A192-F116D5A8F8A1}"/>
    <dgm:cxn modelId="{5D8787BF-8766-4495-BF3B-C91996F3ABD2}" type="presOf" srcId="{E64D9D37-BD3B-44CF-B8D0-3FEDFD522ABD}" destId="{E2BB08ED-863B-479F-A829-096964C82F1C}" srcOrd="0" destOrd="0" presId="urn:microsoft.com/office/officeart/2005/8/layout/chevron2"/>
    <dgm:cxn modelId="{3031801A-AD0D-46BE-94B2-332176737DD0}" srcId="{70A5F13B-FDC9-4F03-8AD6-E94CB029E1DE}" destId="{E3CE5F50-6CA2-43E4-B38D-3B3F3E63DC71}" srcOrd="0" destOrd="0" parTransId="{2A632255-AE35-4F52-A5A4-65C8FD3BCA3A}" sibTransId="{ED10F1D9-BB16-4C35-896C-655C127E8B7A}"/>
    <dgm:cxn modelId="{6CF2D847-4C30-4331-BC41-EE6B6D6156B9}" srcId="{70A5F13B-FDC9-4F03-8AD6-E94CB029E1DE}" destId="{474C995E-3E8C-455D-98FE-3050D3A71E27}" srcOrd="4" destOrd="0" parTransId="{0B3CC3E7-2D0F-4055-9DAB-0F3FEF49F437}" sibTransId="{51B9A9A3-AA65-430D-9276-0FC109DA5F86}"/>
    <dgm:cxn modelId="{4F7AFE81-DB16-45AF-B979-7F437B3FE287}" type="presOf" srcId="{30A527B0-F884-4A45-982E-0F63B274F996}" destId="{5F3C88DC-A1C1-4A51-95FF-F210FC86CA0D}" srcOrd="0" destOrd="0" presId="urn:microsoft.com/office/officeart/2005/8/layout/chevron2"/>
    <dgm:cxn modelId="{5DE391D2-C04F-465A-A74A-9C8D842F16CE}" srcId="{3E017A26-601B-4AA1-B6DD-66F016082F3A}" destId="{CA2EECA5-454C-4038-A348-C7B9AE2768FB}" srcOrd="0" destOrd="0" parTransId="{153F03CF-7BC8-45A9-9080-44BAFB5B0B59}" sibTransId="{5CCD98AB-47C0-41AE-BB12-3B173C8847A6}"/>
    <dgm:cxn modelId="{704B77BD-D1B3-43FC-B489-003163ED1F73}" type="presOf" srcId="{3E017A26-601B-4AA1-B6DD-66F016082F3A}" destId="{3F141DA2-57DB-496A-98AD-2CADDE608B59}" srcOrd="0" destOrd="0" presId="urn:microsoft.com/office/officeart/2005/8/layout/chevron2"/>
    <dgm:cxn modelId="{7B2639C6-1264-4372-9A31-D4294B21A75A}" srcId="{E64D9D37-BD3B-44CF-B8D0-3FEDFD522ABD}" destId="{3CA20B3C-1F57-456F-BC47-9282A13F004A}" srcOrd="0" destOrd="0" parTransId="{9532F8BB-C871-406A-83FD-FE53A37F533E}" sibTransId="{2A897668-0BD0-4302-8A0F-14C8F6621956}"/>
    <dgm:cxn modelId="{260288CE-FAB6-4ECA-85A1-F45FB9B11B3B}" type="presOf" srcId="{BB98CEB6-44D5-47B4-BC79-60C21EFE486D}" destId="{560AB1D1-754E-4DCC-86BA-1E6F4417A662}" srcOrd="0" destOrd="0" presId="urn:microsoft.com/office/officeart/2005/8/layout/chevron2"/>
    <dgm:cxn modelId="{2FA591E8-A769-4C00-A7B5-23425020A8EC}" type="presOf" srcId="{94961148-C043-4611-913B-D56F94CB60A5}" destId="{D416D13E-FCFB-4316-B42C-7DFFF22007F6}" srcOrd="0" destOrd="0" presId="urn:microsoft.com/office/officeart/2005/8/layout/chevron2"/>
    <dgm:cxn modelId="{92780817-9369-4EF7-A53D-ACDCA830F50A}" srcId="{E3CE5F50-6CA2-43E4-B38D-3B3F3E63DC71}" destId="{F8B17607-70EF-4A36-9553-BBF4AA972D02}" srcOrd="0" destOrd="0" parTransId="{AE4C263A-36E1-402B-88EF-35E2FC547104}" sibTransId="{6EA67CF3-BC48-480C-B902-EB686E48BFBA}"/>
    <dgm:cxn modelId="{DE5D8A7A-DFA8-420F-B430-92B5EC86FE11}" type="presOf" srcId="{10A15E1C-202E-4AD2-B6D5-D7BB16A2E21E}" destId="{088C8C59-AF23-429D-904F-8A63886A6945}" srcOrd="0" destOrd="0" presId="urn:microsoft.com/office/officeart/2005/8/layout/chevron2"/>
    <dgm:cxn modelId="{1CFD6398-9A98-4733-84CB-483484AD8EC2}" type="presOf" srcId="{3CA20B3C-1F57-456F-BC47-9282A13F004A}" destId="{FBF93B92-F778-47E3-BCD3-8C57584C2AB2}" srcOrd="0" destOrd="0" presId="urn:microsoft.com/office/officeart/2005/8/layout/chevron2"/>
    <dgm:cxn modelId="{9B20FFA4-9F96-49F6-9B94-9ED22116BEEC}" srcId="{70A5F13B-FDC9-4F03-8AD6-E94CB029E1DE}" destId="{3E017A26-601B-4AA1-B6DD-66F016082F3A}" srcOrd="3" destOrd="0" parTransId="{EB970F6C-5C19-4992-AC4F-145D41D33996}" sibTransId="{73876ADA-3BBA-4C1A-9DAD-9F581D1B6548}"/>
    <dgm:cxn modelId="{B96D0047-8300-4144-BC7C-EE6B0AC12297}" type="presOf" srcId="{474C995E-3E8C-455D-98FE-3050D3A71E27}" destId="{70CA380D-A5FB-4AD4-B9D3-7DEE59BEF2A0}" srcOrd="0" destOrd="0" presId="urn:microsoft.com/office/officeart/2005/8/layout/chevron2"/>
    <dgm:cxn modelId="{FA3E16FE-C010-4B7C-943C-EA1FD32FCCAB}" srcId="{70A5F13B-FDC9-4F03-8AD6-E94CB029E1DE}" destId="{E64D9D37-BD3B-44CF-B8D0-3FEDFD522ABD}" srcOrd="5" destOrd="0" parTransId="{EC7CAE1F-0684-4FB3-9510-BF550F5742CF}" sibTransId="{00806F03-B646-4517-8E83-A7B6F0B56DD1}"/>
    <dgm:cxn modelId="{277C9AAB-6310-40B3-B937-0C79C4282E54}" type="presOf" srcId="{CA2EECA5-454C-4038-A348-C7B9AE2768FB}" destId="{02B56289-3022-41E0-9088-F7E3BF519535}" srcOrd="0" destOrd="0" presId="urn:microsoft.com/office/officeart/2005/8/layout/chevron2"/>
    <dgm:cxn modelId="{20E3F387-6DD1-4336-AF62-40C68881A1D2}" type="presOf" srcId="{70A5F13B-FDC9-4F03-8AD6-E94CB029E1DE}" destId="{E606CB93-908E-4E48-ACCA-C97E110F09CB}" srcOrd="0" destOrd="0" presId="urn:microsoft.com/office/officeart/2005/8/layout/chevron2"/>
    <dgm:cxn modelId="{8075FD93-1F6E-4F19-B288-40AD64B018AF}" srcId="{70A5F13B-FDC9-4F03-8AD6-E94CB029E1DE}" destId="{5CBD6464-1525-4BC7-955A-2DDCAB0C54AC}" srcOrd="2" destOrd="0" parTransId="{C862BE61-3A48-451A-AEA4-825E32F23837}" sibTransId="{633B841D-AA9F-4ACD-90AB-269EF5990F31}"/>
    <dgm:cxn modelId="{04A7BDD7-4A42-481E-8239-A85299C22B0F}" type="presOf" srcId="{FC50CD6B-716A-4EC3-830B-27DD1C81866B}" destId="{8F523863-13CB-4B44-96F0-392FF86B30E7}" srcOrd="0" destOrd="0" presId="urn:microsoft.com/office/officeart/2005/8/layout/chevron2"/>
    <dgm:cxn modelId="{2BC62CC1-70E1-44C5-8117-C4E247E577BA}" srcId="{94961148-C043-4611-913B-D56F94CB60A5}" destId="{BB98CEB6-44D5-47B4-BC79-60C21EFE486D}" srcOrd="0" destOrd="0" parTransId="{AF744F2D-E33F-4340-B7AC-389107D8CD3F}" sibTransId="{2B2AA733-33D1-4EE6-8736-451F31577B69}"/>
    <dgm:cxn modelId="{6B19E418-0214-4D95-97AB-3E7EF3C4A3F0}" srcId="{70A5F13B-FDC9-4F03-8AD6-E94CB029E1DE}" destId="{94961148-C043-4611-913B-D56F94CB60A5}" srcOrd="6" destOrd="0" parTransId="{2CB0A23A-A2FD-4369-BF7B-D6BAEAB8C467}" sibTransId="{B6ED5C12-E0CD-4812-9E21-8D7D80EBB61E}"/>
    <dgm:cxn modelId="{152FAC2A-8597-4E5A-872E-639DB3F88782}" srcId="{474C995E-3E8C-455D-98FE-3050D3A71E27}" destId="{10A15E1C-202E-4AD2-B6D5-D7BB16A2E21E}" srcOrd="0" destOrd="0" parTransId="{52922F79-544E-4106-8FBF-22E07FE4BD49}" sibTransId="{CC47E5F3-1CE2-4A28-AA57-A23ED8461CB7}"/>
    <dgm:cxn modelId="{4866F256-EB82-4B9C-87A0-AA02B03E2D9F}" type="presOf" srcId="{5CBD6464-1525-4BC7-955A-2DDCAB0C54AC}" destId="{A44C143C-AEDD-4B1C-8E6B-22B1E8D8710E}" srcOrd="0" destOrd="0" presId="urn:microsoft.com/office/officeart/2005/8/layout/chevron2"/>
    <dgm:cxn modelId="{C3FE9D52-5364-4B65-9599-4A2750455D18}" type="presParOf" srcId="{E606CB93-908E-4E48-ACCA-C97E110F09CB}" destId="{4947E243-6F57-46A7-8518-59BA73B849AB}" srcOrd="0" destOrd="0" presId="urn:microsoft.com/office/officeart/2005/8/layout/chevron2"/>
    <dgm:cxn modelId="{42FEBE5B-657B-4100-B90D-95547288E043}" type="presParOf" srcId="{4947E243-6F57-46A7-8518-59BA73B849AB}" destId="{336C932E-613A-4199-B22E-9179AA97C9B9}" srcOrd="0" destOrd="0" presId="urn:microsoft.com/office/officeart/2005/8/layout/chevron2"/>
    <dgm:cxn modelId="{6372C262-F674-4501-9611-11D6FA2A6A7A}" type="presParOf" srcId="{4947E243-6F57-46A7-8518-59BA73B849AB}" destId="{AA738DDB-7E42-42C4-ACF8-BB26E687855C}" srcOrd="1" destOrd="0" presId="urn:microsoft.com/office/officeart/2005/8/layout/chevron2"/>
    <dgm:cxn modelId="{A65424A0-84C8-41EE-A1A5-242BE327AB12}" type="presParOf" srcId="{E606CB93-908E-4E48-ACCA-C97E110F09CB}" destId="{F0BEE368-3060-4870-8FDE-84E6893B86F1}" srcOrd="1" destOrd="0" presId="urn:microsoft.com/office/officeart/2005/8/layout/chevron2"/>
    <dgm:cxn modelId="{E9B82D78-8E1F-4027-A0AA-1FFEBE39888F}" type="presParOf" srcId="{E606CB93-908E-4E48-ACCA-C97E110F09CB}" destId="{46ECA473-4281-47B4-9B93-F3C01D69631A}" srcOrd="2" destOrd="0" presId="urn:microsoft.com/office/officeart/2005/8/layout/chevron2"/>
    <dgm:cxn modelId="{CEE774EA-668C-4D40-A78A-F3E206F9EC7B}" type="presParOf" srcId="{46ECA473-4281-47B4-9B93-F3C01D69631A}" destId="{C1A1ABA6-C499-4990-9585-819E1163BFAA}" srcOrd="0" destOrd="0" presId="urn:microsoft.com/office/officeart/2005/8/layout/chevron2"/>
    <dgm:cxn modelId="{1D4D7BFE-3F54-4A13-B183-66A531D8C982}" type="presParOf" srcId="{46ECA473-4281-47B4-9B93-F3C01D69631A}" destId="{5F3C88DC-A1C1-4A51-95FF-F210FC86CA0D}" srcOrd="1" destOrd="0" presId="urn:microsoft.com/office/officeart/2005/8/layout/chevron2"/>
    <dgm:cxn modelId="{C65C9E0D-7786-49DE-B002-2D5773AFB4D6}" type="presParOf" srcId="{E606CB93-908E-4E48-ACCA-C97E110F09CB}" destId="{2960E243-31F4-4397-BBEF-2FC8839D9722}" srcOrd="3" destOrd="0" presId="urn:microsoft.com/office/officeart/2005/8/layout/chevron2"/>
    <dgm:cxn modelId="{31C7A672-F07B-4F62-AF56-0335B7DDD709}" type="presParOf" srcId="{E606CB93-908E-4E48-ACCA-C97E110F09CB}" destId="{EABD6644-81D5-4472-BB83-AC7A35FF7EC1}" srcOrd="4" destOrd="0" presId="urn:microsoft.com/office/officeart/2005/8/layout/chevron2"/>
    <dgm:cxn modelId="{52B0F2CE-3E74-4D82-9BF9-068E8DF2A9A6}" type="presParOf" srcId="{EABD6644-81D5-4472-BB83-AC7A35FF7EC1}" destId="{A44C143C-AEDD-4B1C-8E6B-22B1E8D8710E}" srcOrd="0" destOrd="0" presId="urn:microsoft.com/office/officeart/2005/8/layout/chevron2"/>
    <dgm:cxn modelId="{089845D5-B13F-4466-BEDB-D4351030F50F}" type="presParOf" srcId="{EABD6644-81D5-4472-BB83-AC7A35FF7EC1}" destId="{8F523863-13CB-4B44-96F0-392FF86B30E7}" srcOrd="1" destOrd="0" presId="urn:microsoft.com/office/officeart/2005/8/layout/chevron2"/>
    <dgm:cxn modelId="{6AF3DA11-170A-4034-8CDE-864C3E95A614}" type="presParOf" srcId="{E606CB93-908E-4E48-ACCA-C97E110F09CB}" destId="{CFE19A19-3769-46AA-BE48-E2F5837030C4}" srcOrd="5" destOrd="0" presId="urn:microsoft.com/office/officeart/2005/8/layout/chevron2"/>
    <dgm:cxn modelId="{12FEE961-1474-4464-9E32-F86A4788583B}" type="presParOf" srcId="{E606CB93-908E-4E48-ACCA-C97E110F09CB}" destId="{2F8C829E-3115-4AB2-AB90-829A5A7A3644}" srcOrd="6" destOrd="0" presId="urn:microsoft.com/office/officeart/2005/8/layout/chevron2"/>
    <dgm:cxn modelId="{52E4565F-30D7-424F-AA56-8E40BDA3B042}" type="presParOf" srcId="{2F8C829E-3115-4AB2-AB90-829A5A7A3644}" destId="{3F141DA2-57DB-496A-98AD-2CADDE608B59}" srcOrd="0" destOrd="0" presId="urn:microsoft.com/office/officeart/2005/8/layout/chevron2"/>
    <dgm:cxn modelId="{371DB76D-4D27-42EF-92B6-D1D0C38E350D}" type="presParOf" srcId="{2F8C829E-3115-4AB2-AB90-829A5A7A3644}" destId="{02B56289-3022-41E0-9088-F7E3BF519535}" srcOrd="1" destOrd="0" presId="urn:microsoft.com/office/officeart/2005/8/layout/chevron2"/>
    <dgm:cxn modelId="{176E1F19-73BB-436A-B05D-5473B344A3CE}" type="presParOf" srcId="{E606CB93-908E-4E48-ACCA-C97E110F09CB}" destId="{5DE8F18D-6AFB-4395-A0C7-D70BE052F9B3}" srcOrd="7" destOrd="0" presId="urn:microsoft.com/office/officeart/2005/8/layout/chevron2"/>
    <dgm:cxn modelId="{7FD03B8C-1602-438F-A0A6-83B686AAEDC3}" type="presParOf" srcId="{E606CB93-908E-4E48-ACCA-C97E110F09CB}" destId="{1B3C9CFE-EDC7-4178-B4E7-5444A3E3F3AB}" srcOrd="8" destOrd="0" presId="urn:microsoft.com/office/officeart/2005/8/layout/chevron2"/>
    <dgm:cxn modelId="{9E2CA00C-1EBD-4977-A5D4-245B312B5A09}" type="presParOf" srcId="{1B3C9CFE-EDC7-4178-B4E7-5444A3E3F3AB}" destId="{70CA380D-A5FB-4AD4-B9D3-7DEE59BEF2A0}" srcOrd="0" destOrd="0" presId="urn:microsoft.com/office/officeart/2005/8/layout/chevron2"/>
    <dgm:cxn modelId="{BAA95E8B-CD09-4511-A1F6-1D1115D11A57}" type="presParOf" srcId="{1B3C9CFE-EDC7-4178-B4E7-5444A3E3F3AB}" destId="{088C8C59-AF23-429D-904F-8A63886A6945}" srcOrd="1" destOrd="0" presId="urn:microsoft.com/office/officeart/2005/8/layout/chevron2"/>
    <dgm:cxn modelId="{B6C8CA41-1F5D-4B70-86C1-FADF3D2C6A78}" type="presParOf" srcId="{E606CB93-908E-4E48-ACCA-C97E110F09CB}" destId="{B3084445-5294-48C8-9EC0-0A2156D87FC1}" srcOrd="9" destOrd="0" presId="urn:microsoft.com/office/officeart/2005/8/layout/chevron2"/>
    <dgm:cxn modelId="{1EACFE8B-207C-4BE2-9968-29DB881B9F00}" type="presParOf" srcId="{E606CB93-908E-4E48-ACCA-C97E110F09CB}" destId="{6644749E-51D7-432C-A9CE-297CCADB104F}" srcOrd="10" destOrd="0" presId="urn:microsoft.com/office/officeart/2005/8/layout/chevron2"/>
    <dgm:cxn modelId="{8F82FD28-67AA-4982-9B93-F735839E0031}" type="presParOf" srcId="{6644749E-51D7-432C-A9CE-297CCADB104F}" destId="{E2BB08ED-863B-479F-A829-096964C82F1C}" srcOrd="0" destOrd="0" presId="urn:microsoft.com/office/officeart/2005/8/layout/chevron2"/>
    <dgm:cxn modelId="{D5E6CF6D-37A4-4817-878D-9E54267E7132}" type="presParOf" srcId="{6644749E-51D7-432C-A9CE-297CCADB104F}" destId="{FBF93B92-F778-47E3-BCD3-8C57584C2AB2}" srcOrd="1" destOrd="0" presId="urn:microsoft.com/office/officeart/2005/8/layout/chevron2"/>
    <dgm:cxn modelId="{1B195573-C1DB-45E2-8D04-BD5139894190}" type="presParOf" srcId="{E606CB93-908E-4E48-ACCA-C97E110F09CB}" destId="{A4A67B83-349E-4CC2-A32A-F0FA838EA110}" srcOrd="11" destOrd="0" presId="urn:microsoft.com/office/officeart/2005/8/layout/chevron2"/>
    <dgm:cxn modelId="{F92913F3-C417-45B9-9877-B6C3DB06846D}" type="presParOf" srcId="{E606CB93-908E-4E48-ACCA-C97E110F09CB}" destId="{F55600FC-0764-44FD-A5F5-D2952EF007B9}" srcOrd="12" destOrd="0" presId="urn:microsoft.com/office/officeart/2005/8/layout/chevron2"/>
    <dgm:cxn modelId="{05F17BD4-B9C9-4968-8089-F5710A51E394}" type="presParOf" srcId="{F55600FC-0764-44FD-A5F5-D2952EF007B9}" destId="{D416D13E-FCFB-4316-B42C-7DFFF22007F6}" srcOrd="0" destOrd="0" presId="urn:microsoft.com/office/officeart/2005/8/layout/chevron2"/>
    <dgm:cxn modelId="{004227EB-70CA-40CC-B1D7-83472AAA6C51}" type="presParOf" srcId="{F55600FC-0764-44FD-A5F5-D2952EF007B9}" destId="{560AB1D1-754E-4DCC-86BA-1E6F4417A6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C932E-613A-4199-B22E-9179AA97C9B9}">
      <dsp:nvSpPr>
        <dsp:cNvPr id="0" name=""/>
        <dsp:cNvSpPr/>
      </dsp:nvSpPr>
      <dsp:spPr>
        <a:xfrm rot="5400000">
          <a:off x="-126801" y="128139"/>
          <a:ext cx="845343" cy="591740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7</a:t>
          </a:r>
          <a:endParaRPr lang="tr-TR" sz="1600" kern="1200" dirty="0"/>
        </a:p>
      </dsp:txBody>
      <dsp:txXfrm rot="-5400000">
        <a:off x="1" y="297207"/>
        <a:ext cx="591740" cy="253603"/>
      </dsp:txXfrm>
    </dsp:sp>
    <dsp:sp modelId="{AA738DDB-7E42-42C4-ACF8-BB26E687855C}">
      <dsp:nvSpPr>
        <dsp:cNvPr id="0" name=""/>
        <dsp:cNvSpPr/>
      </dsp:nvSpPr>
      <dsp:spPr>
        <a:xfrm rot="5400000">
          <a:off x="4085133" y="-3492055"/>
          <a:ext cx="549473" cy="7536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/>
            <a:t>Application </a:t>
          </a:r>
          <a:r>
            <a:rPr lang="tr-TR" sz="3200" kern="1200" dirty="0" err="1" smtClean="0"/>
            <a:t>Layer</a:t>
          </a:r>
          <a:endParaRPr lang="tr-TR" sz="3200" kern="1200" dirty="0"/>
        </a:p>
      </dsp:txBody>
      <dsp:txXfrm rot="-5400000">
        <a:off x="591741" y="28160"/>
        <a:ext cx="7509436" cy="495827"/>
      </dsp:txXfrm>
    </dsp:sp>
    <dsp:sp modelId="{C1A1ABA6-C499-4990-9585-819E1163BFAA}">
      <dsp:nvSpPr>
        <dsp:cNvPr id="0" name=""/>
        <dsp:cNvSpPr/>
      </dsp:nvSpPr>
      <dsp:spPr>
        <a:xfrm rot="5400000">
          <a:off x="-126801" y="889914"/>
          <a:ext cx="845343" cy="591740"/>
        </a:xfrm>
        <a:prstGeom prst="chevron">
          <a:avLst/>
        </a:prstGeom>
        <a:gradFill rotWithShape="0">
          <a:gsLst>
            <a:gs pos="0">
              <a:schemeClr val="accent4">
                <a:hueOff val="1732615"/>
                <a:satOff val="-7995"/>
                <a:lumOff val="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732615"/>
                <a:satOff val="-7995"/>
                <a:lumOff val="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732615"/>
                <a:satOff val="-7995"/>
                <a:lumOff val="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6</a:t>
          </a:r>
          <a:endParaRPr lang="tr-TR" sz="1600" kern="1200" dirty="0"/>
        </a:p>
      </dsp:txBody>
      <dsp:txXfrm rot="-5400000">
        <a:off x="1" y="1058982"/>
        <a:ext cx="591740" cy="253603"/>
      </dsp:txXfrm>
    </dsp:sp>
    <dsp:sp modelId="{5F3C88DC-A1C1-4A51-95FF-F210FC86CA0D}">
      <dsp:nvSpPr>
        <dsp:cNvPr id="0" name=""/>
        <dsp:cNvSpPr/>
      </dsp:nvSpPr>
      <dsp:spPr>
        <a:xfrm rot="5400000">
          <a:off x="4085133" y="-2730280"/>
          <a:ext cx="549473" cy="7536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732615"/>
              <a:satOff val="-7995"/>
              <a:lumOff val="29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/>
            <a:t>Presentation </a:t>
          </a:r>
          <a:r>
            <a:rPr lang="tr-TR" sz="3200" kern="1200" dirty="0" err="1" smtClean="0"/>
            <a:t>Layer</a:t>
          </a:r>
          <a:endParaRPr lang="tr-TR" sz="3200" kern="1200" dirty="0"/>
        </a:p>
      </dsp:txBody>
      <dsp:txXfrm rot="-5400000">
        <a:off x="591741" y="789935"/>
        <a:ext cx="7509436" cy="495827"/>
      </dsp:txXfrm>
    </dsp:sp>
    <dsp:sp modelId="{A44C143C-AEDD-4B1C-8E6B-22B1E8D8710E}">
      <dsp:nvSpPr>
        <dsp:cNvPr id="0" name=""/>
        <dsp:cNvSpPr/>
      </dsp:nvSpPr>
      <dsp:spPr>
        <a:xfrm rot="5400000">
          <a:off x="-126801" y="1651688"/>
          <a:ext cx="845343" cy="591740"/>
        </a:xfrm>
        <a:prstGeom prst="chevron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5</a:t>
          </a:r>
        </a:p>
      </dsp:txBody>
      <dsp:txXfrm rot="-5400000">
        <a:off x="1" y="1820756"/>
        <a:ext cx="591740" cy="253603"/>
      </dsp:txXfrm>
    </dsp:sp>
    <dsp:sp modelId="{8F523863-13CB-4B44-96F0-392FF86B30E7}">
      <dsp:nvSpPr>
        <dsp:cNvPr id="0" name=""/>
        <dsp:cNvSpPr/>
      </dsp:nvSpPr>
      <dsp:spPr>
        <a:xfrm rot="5400000">
          <a:off x="4085133" y="-1968505"/>
          <a:ext cx="549473" cy="7536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err="1" smtClean="0"/>
            <a:t>Session</a:t>
          </a:r>
          <a:r>
            <a:rPr lang="tr-TR" sz="3200" kern="1200" dirty="0" smtClean="0"/>
            <a:t> </a:t>
          </a:r>
          <a:r>
            <a:rPr lang="tr-TR" sz="3200" kern="1200" dirty="0" err="1" smtClean="0"/>
            <a:t>Layer</a:t>
          </a:r>
          <a:endParaRPr lang="tr-TR" sz="3200" kern="1200" dirty="0"/>
        </a:p>
      </dsp:txBody>
      <dsp:txXfrm rot="-5400000">
        <a:off x="591741" y="1551710"/>
        <a:ext cx="7509436" cy="495827"/>
      </dsp:txXfrm>
    </dsp:sp>
    <dsp:sp modelId="{3F141DA2-57DB-496A-98AD-2CADDE608B59}">
      <dsp:nvSpPr>
        <dsp:cNvPr id="0" name=""/>
        <dsp:cNvSpPr/>
      </dsp:nvSpPr>
      <dsp:spPr>
        <a:xfrm rot="5400000">
          <a:off x="-126801" y="2413463"/>
          <a:ext cx="845343" cy="591740"/>
        </a:xfrm>
        <a:prstGeom prst="chevron">
          <a:avLst/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4</a:t>
          </a:r>
          <a:endParaRPr lang="tr-TR" sz="1600" kern="1200" dirty="0"/>
        </a:p>
      </dsp:txBody>
      <dsp:txXfrm rot="-5400000">
        <a:off x="1" y="2582531"/>
        <a:ext cx="591740" cy="253603"/>
      </dsp:txXfrm>
    </dsp:sp>
    <dsp:sp modelId="{02B56289-3022-41E0-9088-F7E3BF519535}">
      <dsp:nvSpPr>
        <dsp:cNvPr id="0" name=""/>
        <dsp:cNvSpPr/>
      </dsp:nvSpPr>
      <dsp:spPr>
        <a:xfrm rot="5400000">
          <a:off x="4085133" y="-1206731"/>
          <a:ext cx="549473" cy="7536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/>
            <a:t>Transport </a:t>
          </a:r>
          <a:r>
            <a:rPr lang="tr-TR" sz="3200" kern="1200" dirty="0" err="1" smtClean="0"/>
            <a:t>Layer</a:t>
          </a:r>
          <a:endParaRPr lang="tr-TR" sz="3200" kern="1200" dirty="0"/>
        </a:p>
      </dsp:txBody>
      <dsp:txXfrm rot="-5400000">
        <a:off x="591741" y="2313484"/>
        <a:ext cx="7509436" cy="495827"/>
      </dsp:txXfrm>
    </dsp:sp>
    <dsp:sp modelId="{70CA380D-A5FB-4AD4-B9D3-7DEE59BEF2A0}">
      <dsp:nvSpPr>
        <dsp:cNvPr id="0" name=""/>
        <dsp:cNvSpPr/>
      </dsp:nvSpPr>
      <dsp:spPr>
        <a:xfrm rot="5400000">
          <a:off x="-126801" y="3175237"/>
          <a:ext cx="845343" cy="591740"/>
        </a:xfrm>
        <a:prstGeom prst="chevron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3</a:t>
          </a:r>
          <a:endParaRPr lang="tr-TR" sz="1600" kern="1200" dirty="0"/>
        </a:p>
      </dsp:txBody>
      <dsp:txXfrm rot="-5400000">
        <a:off x="1" y="3344305"/>
        <a:ext cx="591740" cy="253603"/>
      </dsp:txXfrm>
    </dsp:sp>
    <dsp:sp modelId="{088C8C59-AF23-429D-904F-8A63886A6945}">
      <dsp:nvSpPr>
        <dsp:cNvPr id="0" name=""/>
        <dsp:cNvSpPr/>
      </dsp:nvSpPr>
      <dsp:spPr>
        <a:xfrm rot="5400000">
          <a:off x="4085133" y="-444956"/>
          <a:ext cx="549473" cy="7536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/>
            <a:t>Network </a:t>
          </a:r>
          <a:r>
            <a:rPr lang="tr-TR" sz="3200" kern="1200" dirty="0" err="1" smtClean="0"/>
            <a:t>Layer</a:t>
          </a:r>
          <a:endParaRPr lang="tr-TR" sz="3200" kern="1200" dirty="0"/>
        </a:p>
      </dsp:txBody>
      <dsp:txXfrm rot="-5400000">
        <a:off x="591741" y="3075259"/>
        <a:ext cx="7509436" cy="495827"/>
      </dsp:txXfrm>
    </dsp:sp>
    <dsp:sp modelId="{E2BB08ED-863B-479F-A829-096964C82F1C}">
      <dsp:nvSpPr>
        <dsp:cNvPr id="0" name=""/>
        <dsp:cNvSpPr/>
      </dsp:nvSpPr>
      <dsp:spPr>
        <a:xfrm rot="5400000">
          <a:off x="-126801" y="3937012"/>
          <a:ext cx="845343" cy="591740"/>
        </a:xfrm>
        <a:prstGeom prst="chevron">
          <a:avLst/>
        </a:prstGeom>
        <a:gradFill rotWithShape="0">
          <a:gsLst>
            <a:gs pos="0">
              <a:schemeClr val="accent4">
                <a:hueOff val="8663077"/>
                <a:satOff val="-39973"/>
                <a:lumOff val="1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663077"/>
                <a:satOff val="-39973"/>
                <a:lumOff val="1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663077"/>
                <a:satOff val="-39973"/>
                <a:lumOff val="1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</a:t>
          </a:r>
          <a:endParaRPr lang="tr-TR" sz="1600" kern="1200" dirty="0"/>
        </a:p>
      </dsp:txBody>
      <dsp:txXfrm rot="-5400000">
        <a:off x="1" y="4106080"/>
        <a:ext cx="591740" cy="253603"/>
      </dsp:txXfrm>
    </dsp:sp>
    <dsp:sp modelId="{FBF93B92-F778-47E3-BCD3-8C57584C2AB2}">
      <dsp:nvSpPr>
        <dsp:cNvPr id="0" name=""/>
        <dsp:cNvSpPr/>
      </dsp:nvSpPr>
      <dsp:spPr>
        <a:xfrm rot="5400000">
          <a:off x="4085133" y="316817"/>
          <a:ext cx="549473" cy="7536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8663077"/>
              <a:satOff val="-39973"/>
              <a:lumOff val="147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/>
            <a:t>Data Link</a:t>
          </a:r>
          <a:endParaRPr lang="tr-TR" sz="3200" kern="1200" dirty="0"/>
        </a:p>
      </dsp:txBody>
      <dsp:txXfrm rot="-5400000">
        <a:off x="591741" y="3837033"/>
        <a:ext cx="7509436" cy="495827"/>
      </dsp:txXfrm>
    </dsp:sp>
    <dsp:sp modelId="{D416D13E-FCFB-4316-B42C-7DFFF22007F6}">
      <dsp:nvSpPr>
        <dsp:cNvPr id="0" name=""/>
        <dsp:cNvSpPr/>
      </dsp:nvSpPr>
      <dsp:spPr>
        <a:xfrm rot="5400000">
          <a:off x="-126801" y="4698786"/>
          <a:ext cx="845343" cy="591740"/>
        </a:xfrm>
        <a:prstGeom prst="chevron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</a:t>
          </a:r>
          <a:endParaRPr lang="tr-TR" sz="1600" kern="1200" dirty="0"/>
        </a:p>
      </dsp:txBody>
      <dsp:txXfrm rot="-5400000">
        <a:off x="1" y="4867854"/>
        <a:ext cx="591740" cy="253603"/>
      </dsp:txXfrm>
    </dsp:sp>
    <dsp:sp modelId="{560AB1D1-754E-4DCC-86BA-1E6F4417A662}">
      <dsp:nvSpPr>
        <dsp:cNvPr id="0" name=""/>
        <dsp:cNvSpPr/>
      </dsp:nvSpPr>
      <dsp:spPr>
        <a:xfrm rot="5400000">
          <a:off x="4085133" y="1078592"/>
          <a:ext cx="549473" cy="7536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err="1" smtClean="0"/>
            <a:t>Physical</a:t>
          </a:r>
          <a:r>
            <a:rPr lang="tr-TR" sz="3200" kern="1200" dirty="0" smtClean="0"/>
            <a:t> </a:t>
          </a:r>
          <a:r>
            <a:rPr lang="tr-TR" sz="3200" kern="1200" dirty="0" err="1" smtClean="0"/>
            <a:t>Layer</a:t>
          </a:r>
          <a:endParaRPr lang="tr-TR" sz="3200" kern="1200" dirty="0"/>
        </a:p>
      </dsp:txBody>
      <dsp:txXfrm rot="-5400000">
        <a:off x="591741" y="4598808"/>
        <a:ext cx="7509436" cy="495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3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46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46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1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4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59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579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04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79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60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33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ED068-639D-4B51-A39C-5F8403676293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1BDE-C09A-4F87-801E-1B1DA64743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53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iosmangokcan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OSI Modeli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 Dersi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82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/>
              <a:t>TCP/IP Modeli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4" y="1825625"/>
            <a:ext cx="1049983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latin typeface="Palatino Linotype" panose="02040502050505030304" pitchFamily="18" charset="0"/>
              </a:rPr>
              <a:t>Bu modelin temelini ABD Savunma bölümü tarafından desteklenerek </a:t>
            </a:r>
            <a:r>
              <a:rPr lang="tr-TR" dirty="0" smtClean="0">
                <a:latin typeface="Palatino Linotype" panose="02040502050505030304" pitchFamily="18" charset="0"/>
              </a:rPr>
              <a:t>geliştirilen ARPANET </a:t>
            </a:r>
            <a:r>
              <a:rPr lang="tr-TR" dirty="0">
                <a:latin typeface="Palatino Linotype" panose="02040502050505030304" pitchFamily="18" charset="0"/>
              </a:rPr>
              <a:t>oluşturur. </a:t>
            </a:r>
            <a:r>
              <a:rPr lang="tr-TR" dirty="0" err="1">
                <a:latin typeface="Palatino Linotype" panose="02040502050505030304" pitchFamily="18" charset="0"/>
              </a:rPr>
              <a:t>Arpanet’te</a:t>
            </a:r>
            <a:r>
              <a:rPr lang="tr-TR" dirty="0">
                <a:latin typeface="Palatino Linotype" panose="02040502050505030304" pitchFamily="18" charset="0"/>
              </a:rPr>
              <a:t> amaç heterojen (telli, telsiz) alt ağların oluşturduğu </a:t>
            </a:r>
            <a:r>
              <a:rPr lang="tr-TR" dirty="0" smtClean="0">
                <a:latin typeface="Palatino Linotype" panose="02040502050505030304" pitchFamily="18" charset="0"/>
              </a:rPr>
              <a:t>bir ortamda </a:t>
            </a:r>
            <a:r>
              <a:rPr lang="tr-TR" dirty="0">
                <a:latin typeface="Palatino Linotype" panose="02040502050505030304" pitchFamily="18" charset="0"/>
              </a:rPr>
              <a:t>kesintisiz bir bağlantı oluşturmaktı. Önem verilen bir diğer nokta ise bazı </a:t>
            </a:r>
            <a:r>
              <a:rPr lang="tr-TR" dirty="0" smtClean="0">
                <a:latin typeface="Palatino Linotype" panose="02040502050505030304" pitchFamily="18" charset="0"/>
              </a:rPr>
              <a:t>hatların kopması </a:t>
            </a:r>
            <a:r>
              <a:rPr lang="tr-TR" dirty="0">
                <a:latin typeface="Palatino Linotype" panose="02040502050505030304" pitchFamily="18" charset="0"/>
              </a:rPr>
              <a:t>ya da düğmelerin bozulması sonrasında bile alternatif yolların </a:t>
            </a:r>
            <a:r>
              <a:rPr lang="tr-TR" dirty="0" smtClean="0">
                <a:latin typeface="Palatino Linotype" panose="02040502050505030304" pitchFamily="18" charset="0"/>
              </a:rPr>
              <a:t>bulunarak bağlantıların </a:t>
            </a:r>
            <a:r>
              <a:rPr lang="tr-TR" dirty="0">
                <a:latin typeface="Palatino Linotype" panose="02040502050505030304" pitchFamily="18" charset="0"/>
              </a:rPr>
              <a:t>yaşatılmasını sağlamaktı.</a:t>
            </a:r>
          </a:p>
        </p:txBody>
      </p:sp>
    </p:spTree>
    <p:extLst>
      <p:ext uri="{BB962C8B-B14F-4D97-AF65-F5344CB8AC3E}">
        <p14:creationId xmlns:p14="http://schemas.microsoft.com/office/powerpoint/2010/main" val="13107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/>
              <a:t>TCP/IP Modeli</a:t>
            </a:r>
            <a:endParaRPr lang="tr-TR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439" y="1876096"/>
            <a:ext cx="7133705" cy="3174590"/>
          </a:xfrm>
        </p:spPr>
      </p:pic>
    </p:spTree>
    <p:extLst>
      <p:ext uri="{BB962C8B-B14F-4D97-AF65-F5344CB8AC3E}">
        <p14:creationId xmlns:p14="http://schemas.microsoft.com/office/powerpoint/2010/main" val="21152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/>
              <a:t>TCP/IP Modeli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>
                <a:latin typeface="Palatino Linotype" panose="02040502050505030304" pitchFamily="18" charset="0"/>
              </a:rPr>
              <a:t>Uygulama </a:t>
            </a:r>
            <a:r>
              <a:rPr lang="tr-TR" b="1" dirty="0">
                <a:latin typeface="Palatino Linotype" panose="02040502050505030304" pitchFamily="18" charset="0"/>
              </a:rPr>
              <a:t>katmanı: </a:t>
            </a:r>
            <a:r>
              <a:rPr lang="tr-TR" dirty="0">
                <a:latin typeface="Palatino Linotype" panose="02040502050505030304" pitchFamily="18" charset="0"/>
              </a:rPr>
              <a:t>Ağa erişmek için gerekli uygulama protokollerini içerir</a:t>
            </a:r>
            <a:r>
              <a:rPr lang="tr-TR" dirty="0" smtClean="0">
                <a:latin typeface="Palatino Linotype" panose="02040502050505030304" pitchFamily="18" charset="0"/>
              </a:rPr>
              <a:t>.</a:t>
            </a:r>
          </a:p>
          <a:p>
            <a:endParaRPr lang="tr-TR" dirty="0">
              <a:latin typeface="Palatino Linotype" panose="02040502050505030304" pitchFamily="18" charset="0"/>
            </a:endParaRPr>
          </a:p>
          <a:p>
            <a:r>
              <a:rPr lang="tr-TR" b="1" dirty="0" smtClean="0">
                <a:latin typeface="Palatino Linotype" panose="02040502050505030304" pitchFamily="18" charset="0"/>
              </a:rPr>
              <a:t>Ulaşım </a:t>
            </a:r>
            <a:r>
              <a:rPr lang="tr-TR" b="1" dirty="0">
                <a:latin typeface="Palatino Linotype" panose="02040502050505030304" pitchFamily="18" charset="0"/>
              </a:rPr>
              <a:t>katmanı</a:t>
            </a:r>
            <a:r>
              <a:rPr lang="tr-TR" dirty="0">
                <a:latin typeface="Palatino Linotype" panose="02040502050505030304" pitchFamily="18" charset="0"/>
              </a:rPr>
              <a:t>: Burada kullanılmak üzere iki uçtan-uca </a:t>
            </a:r>
            <a:r>
              <a:rPr lang="tr-TR" dirty="0" smtClean="0">
                <a:latin typeface="Palatino Linotype" panose="02040502050505030304" pitchFamily="18" charset="0"/>
              </a:rPr>
              <a:t>protokol tanımlanmıştır</a:t>
            </a:r>
            <a:r>
              <a:rPr lang="tr-TR" dirty="0">
                <a:latin typeface="Palatino Linotype" panose="02040502050505030304" pitchFamily="18" charset="0"/>
              </a:rPr>
              <a:t>. Bu protokoller: TCP(</a:t>
            </a:r>
            <a:r>
              <a:rPr lang="tr-TR" dirty="0" err="1">
                <a:latin typeface="Palatino Linotype" panose="02040502050505030304" pitchFamily="18" charset="0"/>
              </a:rPr>
              <a:t>Transmission</a:t>
            </a:r>
            <a:r>
              <a:rPr lang="tr-TR" dirty="0">
                <a:latin typeface="Palatino Linotype" panose="02040502050505030304" pitchFamily="18" charset="0"/>
              </a:rPr>
              <a:t> Control Protokol) </a:t>
            </a:r>
            <a:r>
              <a:rPr lang="tr-TR" dirty="0" smtClean="0">
                <a:latin typeface="Palatino Linotype" panose="02040502050505030304" pitchFamily="18" charset="0"/>
              </a:rPr>
              <a:t>ve </a:t>
            </a:r>
            <a:r>
              <a:rPr lang="tr-TR" dirty="0" err="1" smtClean="0">
                <a:latin typeface="Palatino Linotype" panose="02040502050505030304" pitchFamily="18" charset="0"/>
              </a:rPr>
              <a:t>UDP’dir</a:t>
            </a:r>
            <a:r>
              <a:rPr lang="tr-TR" dirty="0">
                <a:latin typeface="Palatino Linotype" panose="02040502050505030304" pitchFamily="18" charset="0"/>
              </a:rPr>
              <a:t>.(User </a:t>
            </a:r>
            <a:r>
              <a:rPr lang="tr-TR" dirty="0" err="1">
                <a:latin typeface="Palatino Linotype" panose="02040502050505030304" pitchFamily="18" charset="0"/>
              </a:rPr>
              <a:t>Datagram</a:t>
            </a:r>
            <a:r>
              <a:rPr lang="tr-TR" dirty="0">
                <a:latin typeface="Palatino Linotype" panose="02040502050505030304" pitchFamily="18" charset="0"/>
              </a:rPr>
              <a:t> Protokol</a:t>
            </a:r>
            <a:r>
              <a:rPr lang="tr-TR" dirty="0" smtClean="0">
                <a:latin typeface="Palatino Linotype" panose="02040502050505030304" pitchFamily="18" charset="0"/>
              </a:rPr>
              <a:t>)</a:t>
            </a:r>
          </a:p>
          <a:p>
            <a:endParaRPr lang="tr-TR" dirty="0">
              <a:latin typeface="Palatino Linotype" panose="02040502050505030304" pitchFamily="18" charset="0"/>
            </a:endParaRPr>
          </a:p>
          <a:p>
            <a:r>
              <a:rPr lang="tr-TR" b="1" dirty="0" smtClean="0">
                <a:latin typeface="Palatino Linotype" panose="02040502050505030304" pitchFamily="18" charset="0"/>
              </a:rPr>
              <a:t>İnternet </a:t>
            </a:r>
            <a:r>
              <a:rPr lang="tr-TR" b="1" dirty="0">
                <a:latin typeface="Palatino Linotype" panose="02040502050505030304" pitchFamily="18" charset="0"/>
              </a:rPr>
              <a:t>katmanı: </a:t>
            </a:r>
            <a:r>
              <a:rPr lang="tr-TR" dirty="0">
                <a:latin typeface="Palatino Linotype" panose="02040502050505030304" pitchFamily="18" charset="0"/>
              </a:rPr>
              <a:t>Bir paket yapısı ve IP( internet Protokol) adı </a:t>
            </a:r>
            <a:r>
              <a:rPr lang="tr-TR" dirty="0" smtClean="0">
                <a:latin typeface="Palatino Linotype" panose="02040502050505030304" pitchFamily="18" charset="0"/>
              </a:rPr>
              <a:t>verilen protokol </a:t>
            </a:r>
            <a:r>
              <a:rPr lang="tr-TR" dirty="0">
                <a:latin typeface="Palatino Linotype" panose="02040502050505030304" pitchFamily="18" charset="0"/>
              </a:rPr>
              <a:t>tanımlar. Paketlerin oluşturulması, yönlendirilmesi, </a:t>
            </a:r>
            <a:r>
              <a:rPr lang="tr-TR" dirty="0" smtClean="0">
                <a:latin typeface="Palatino Linotype" panose="02040502050505030304" pitchFamily="18" charset="0"/>
              </a:rPr>
              <a:t>ortamdaki tıkanıklıkların </a:t>
            </a:r>
            <a:r>
              <a:rPr lang="tr-TR" dirty="0">
                <a:latin typeface="Palatino Linotype" panose="02040502050505030304" pitchFamily="18" charset="0"/>
              </a:rPr>
              <a:t>giderilmesi bu protokolün görevidir</a:t>
            </a:r>
            <a:r>
              <a:rPr lang="tr-TR" dirty="0" smtClean="0">
                <a:latin typeface="Palatino Linotype" panose="02040502050505030304" pitchFamily="18" charset="0"/>
              </a:rPr>
              <a:t>.</a:t>
            </a:r>
          </a:p>
          <a:p>
            <a:endParaRPr lang="tr-TR" dirty="0">
              <a:latin typeface="Palatino Linotype" panose="02040502050505030304" pitchFamily="18" charset="0"/>
            </a:endParaRPr>
          </a:p>
          <a:p>
            <a:r>
              <a:rPr lang="tr-TR" b="1" dirty="0" smtClean="0">
                <a:latin typeface="Palatino Linotype" panose="02040502050505030304" pitchFamily="18" charset="0"/>
              </a:rPr>
              <a:t>Düğümden </a:t>
            </a:r>
            <a:r>
              <a:rPr lang="tr-TR" b="1" dirty="0">
                <a:latin typeface="Palatino Linotype" panose="02040502050505030304" pitchFamily="18" charset="0"/>
              </a:rPr>
              <a:t>– Ağa Katmanı: </a:t>
            </a:r>
            <a:r>
              <a:rPr lang="tr-TR" dirty="0">
                <a:latin typeface="Palatino Linotype" panose="02040502050505030304" pitchFamily="18" charset="0"/>
              </a:rPr>
              <a:t>Bu katmanın amacı düğüm ile ağ arasında </a:t>
            </a:r>
            <a:r>
              <a:rPr lang="tr-TR" dirty="0" smtClean="0">
                <a:latin typeface="Palatino Linotype" panose="02040502050505030304" pitchFamily="18" charset="0"/>
              </a:rPr>
              <a:t>IP paketlerini </a:t>
            </a:r>
            <a:r>
              <a:rPr lang="tr-TR" dirty="0">
                <a:latin typeface="Palatino Linotype" panose="02040502050505030304" pitchFamily="18" charset="0"/>
              </a:rPr>
              <a:t>gönderecek bir bağlantının kurulmasıdır.</a:t>
            </a:r>
          </a:p>
        </p:txBody>
      </p:sp>
    </p:spTree>
    <p:extLst>
      <p:ext uri="{BB962C8B-B14F-4D97-AF65-F5344CB8AC3E}">
        <p14:creationId xmlns:p14="http://schemas.microsoft.com/office/powerpoint/2010/main" val="360509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62551" y="2351580"/>
            <a:ext cx="4193628" cy="1325563"/>
          </a:xfrm>
        </p:spPr>
        <p:txBody>
          <a:bodyPr/>
          <a:lstStyle/>
          <a:p>
            <a:r>
              <a:rPr lang="tr-TR" dirty="0" smtClean="0"/>
              <a:t>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319751"/>
            <a:ext cx="10515600" cy="1857211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>
                <a:hlinkClick r:id="rId2"/>
              </a:rPr>
              <a:t>www.aliosmangokcan.com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mail@aliosmangokcan.com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029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dirty="0" smtClean="0"/>
              <a:t>OSI Modeli Nedir?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4" y="1825625"/>
            <a:ext cx="463506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OSI başvuru modeli ISO tarafından tanımlanmış ve ağ uygulamasında </a:t>
            </a:r>
            <a:r>
              <a:rPr lang="tr-TR" dirty="0" smtClean="0"/>
              <a:t>kullanılan örnek </a:t>
            </a:r>
            <a:r>
              <a:rPr lang="tr-TR" dirty="0"/>
              <a:t>bir modeldir; her ne kadar pratikte birebir uygulanmasa da, diğer tüm mimariler </a:t>
            </a:r>
            <a:r>
              <a:rPr lang="tr-TR" dirty="0" smtClean="0"/>
              <a:t>OSI başvuru </a:t>
            </a:r>
            <a:r>
              <a:rPr lang="tr-TR" dirty="0"/>
              <a:t>modeli baz alınarak açıklanır. Ayrıca anahtar (Switch), HUB, yönlendirici (</a:t>
            </a:r>
            <a:r>
              <a:rPr lang="tr-TR" dirty="0" err="1"/>
              <a:t>Router</a:t>
            </a:r>
            <a:r>
              <a:rPr lang="tr-TR" dirty="0" smtClean="0"/>
              <a:t>), </a:t>
            </a:r>
            <a:r>
              <a:rPr lang="tr-TR" dirty="0" err="1" smtClean="0"/>
              <a:t>geçityolu</a:t>
            </a:r>
            <a:r>
              <a:rPr lang="tr-TR" dirty="0" smtClean="0"/>
              <a:t> </a:t>
            </a:r>
            <a:r>
              <a:rPr lang="tr-TR" dirty="0"/>
              <a:t>(Gateway) gibi ağ cihazlarının fonksiyonu OSI başvuru modeline </a:t>
            </a:r>
            <a:r>
              <a:rPr lang="tr-TR" dirty="0" smtClean="0"/>
              <a:t>dayanılarak açıklanır</a:t>
            </a:r>
            <a:r>
              <a:rPr lang="tr-TR" dirty="0"/>
              <a:t>.</a:t>
            </a:r>
          </a:p>
        </p:txBody>
      </p:sp>
      <p:pic>
        <p:nvPicPr>
          <p:cNvPr id="1026" name="Picture 2" descr="C:\Users\tmyo312\Desktop\ağ temelleri\osi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143" y="1536151"/>
            <a:ext cx="6355529" cy="45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86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dirty="0" smtClean="0"/>
              <a:t>OSI Modeli Nedir?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3" y="1825625"/>
            <a:ext cx="1049983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OSI başvuru modeli, ağdaki bir uç sisteminin veya ara cihazın ağ </a:t>
            </a:r>
            <a:r>
              <a:rPr lang="tr-TR" dirty="0" smtClean="0"/>
              <a:t>üzerinden iletişim </a:t>
            </a:r>
            <a:r>
              <a:rPr lang="tr-TR" dirty="0"/>
              <a:t>yapabilmesi için sahip olması gereken işlevleri tanımlar. Model, 7 </a:t>
            </a:r>
            <a:r>
              <a:rPr lang="tr-TR" dirty="0" smtClean="0"/>
              <a:t>katmana ayrılmıştır</a:t>
            </a:r>
            <a:r>
              <a:rPr lang="tr-TR" dirty="0"/>
              <a:t>. Her katman, girişi, çıkışı ve görevi belirli olan modüler yapıya sahiptir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Bir uç sistemde, örneğin internete bağlı PC’de </a:t>
            </a:r>
            <a:r>
              <a:rPr lang="tr-TR" dirty="0" err="1"/>
              <a:t>OSI’nin</a:t>
            </a:r>
            <a:r>
              <a:rPr lang="tr-TR" dirty="0"/>
              <a:t> tanımladığı tüm katmanlara </a:t>
            </a:r>
            <a:r>
              <a:rPr lang="tr-TR" dirty="0" smtClean="0"/>
              <a:t>ait işlevlere </a:t>
            </a:r>
            <a:r>
              <a:rPr lang="tr-TR" dirty="0"/>
              <a:t>gereksinim duyulurken, ağ cihazları genel olarak ilk bir kaç katmana ait </a:t>
            </a:r>
            <a:r>
              <a:rPr lang="tr-TR" dirty="0" smtClean="0"/>
              <a:t>işlevlere sahiptir</a:t>
            </a:r>
            <a:r>
              <a:rPr lang="tr-TR" dirty="0"/>
              <a:t>. Bir yönlendirici (</a:t>
            </a:r>
            <a:r>
              <a:rPr lang="tr-TR" dirty="0" err="1"/>
              <a:t>router</a:t>
            </a:r>
            <a:r>
              <a:rPr lang="tr-TR" dirty="0"/>
              <a:t>) ilk üç katmana, bir anahtar cihazı ise ilk iki katmana </a:t>
            </a:r>
            <a:r>
              <a:rPr lang="tr-TR" dirty="0" smtClean="0"/>
              <a:t>ait fonksiyonlara </a:t>
            </a:r>
            <a:r>
              <a:rPr lang="tr-TR" dirty="0"/>
              <a:t>sahiptirler. </a:t>
            </a:r>
          </a:p>
        </p:txBody>
      </p:sp>
    </p:spTree>
    <p:extLst>
      <p:ext uri="{BB962C8B-B14F-4D97-AF65-F5344CB8AC3E}">
        <p14:creationId xmlns:p14="http://schemas.microsoft.com/office/powerpoint/2010/main" val="401959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3292737592"/>
              </p:ext>
            </p:extLst>
          </p:nvPr>
        </p:nvGraphicFramePr>
        <p:xfrm>
          <a:off x="2173900" y="92461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2238703" y="54453"/>
            <a:ext cx="6290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OSI KATMANLARI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008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myo312\Desktop\ağ temelleri\osii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927" y="108550"/>
            <a:ext cx="8079719" cy="634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/>
              <a:t>OSI Katmanları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3" y="1825625"/>
            <a:ext cx="1049983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Palatino Linotype" panose="02040502050505030304" pitchFamily="18" charset="0"/>
              </a:rPr>
              <a:t> Uygulama:  </a:t>
            </a:r>
            <a:r>
              <a:rPr lang="tr-TR" dirty="0" smtClean="0">
                <a:latin typeface="Palatino Linotype" panose="02040502050505030304" pitchFamily="18" charset="0"/>
              </a:rPr>
              <a:t>Kullanıcının </a:t>
            </a:r>
            <a:r>
              <a:rPr lang="tr-TR" dirty="0">
                <a:latin typeface="Palatino Linotype" panose="02040502050505030304" pitchFamily="18" charset="0"/>
              </a:rPr>
              <a:t>çalıştırdığı uygulama programları doğrudan bu katmanda </a:t>
            </a:r>
            <a:r>
              <a:rPr lang="tr-TR" dirty="0" smtClean="0">
                <a:latin typeface="Palatino Linotype" panose="02040502050505030304" pitchFamily="18" charset="0"/>
              </a:rPr>
              <a:t>tanımlıdır. Dosya </a:t>
            </a:r>
            <a:r>
              <a:rPr lang="tr-TR" dirty="0">
                <a:latin typeface="Palatino Linotype" panose="02040502050505030304" pitchFamily="18" charset="0"/>
              </a:rPr>
              <a:t>aktarımı (FTP), elektronik mektuplaşma (e-mektup), ağ yönetimi (SNMP), </a:t>
            </a:r>
            <a:r>
              <a:rPr lang="tr-TR" dirty="0" smtClean="0">
                <a:latin typeface="Palatino Linotype" panose="02040502050505030304" pitchFamily="18" charset="0"/>
              </a:rPr>
              <a:t>internet hizmetlerine </a:t>
            </a:r>
            <a:r>
              <a:rPr lang="tr-TR" dirty="0">
                <a:latin typeface="Palatino Linotype" panose="02040502050505030304" pitchFamily="18" charset="0"/>
              </a:rPr>
              <a:t>erişim programları gibi</a:t>
            </a:r>
            <a:r>
              <a:rPr lang="tr-TR" dirty="0" smtClean="0">
                <a:latin typeface="Palatino Linotype" panose="0204050205050503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latin typeface="Palatino Linotype" panose="02040502050505030304" pitchFamily="18" charset="0"/>
              </a:rPr>
              <a:t> </a:t>
            </a:r>
            <a:r>
              <a:rPr lang="tr-TR" b="1" dirty="0" smtClean="0">
                <a:latin typeface="Palatino Linotype" panose="02040502050505030304" pitchFamily="18" charset="0"/>
              </a:rPr>
              <a:t>Sunum: </a:t>
            </a:r>
            <a:r>
              <a:rPr lang="tr-TR" dirty="0" smtClean="0">
                <a:latin typeface="Palatino Linotype" panose="02040502050505030304" pitchFamily="18" charset="0"/>
              </a:rPr>
              <a:t>Bilginin </a:t>
            </a:r>
            <a:r>
              <a:rPr lang="tr-TR" dirty="0">
                <a:latin typeface="Palatino Linotype" panose="02040502050505030304" pitchFamily="18" charset="0"/>
              </a:rPr>
              <a:t>iletimde kullanılacak biçiminin düzenlenmesini sağlar. </a:t>
            </a:r>
            <a:r>
              <a:rPr lang="tr-TR" dirty="0" smtClean="0">
                <a:latin typeface="Palatino Linotype" panose="02040502050505030304" pitchFamily="18" charset="0"/>
              </a:rPr>
              <a:t>Sıkıştırma/açma, şifreleme/şifre </a:t>
            </a:r>
            <a:r>
              <a:rPr lang="tr-TR" dirty="0">
                <a:latin typeface="Palatino Linotype" panose="02040502050505030304" pitchFamily="18" charset="0"/>
              </a:rPr>
              <a:t>çözme, EBCDIC - ASCII dönüşümü ve ters dönüşümü gibi işlevlerin </a:t>
            </a:r>
            <a:r>
              <a:rPr lang="tr-TR" dirty="0" smtClean="0">
                <a:latin typeface="Palatino Linotype" panose="02040502050505030304" pitchFamily="18" charset="0"/>
              </a:rPr>
              <a:t>yerine getirilmesini </a:t>
            </a:r>
            <a:r>
              <a:rPr lang="tr-TR" dirty="0">
                <a:latin typeface="Palatino Linotype" panose="02040502050505030304" pitchFamily="18" charset="0"/>
              </a:rPr>
              <a:t>kapsar.</a:t>
            </a:r>
          </a:p>
        </p:txBody>
      </p:sp>
    </p:spTree>
    <p:extLst>
      <p:ext uri="{BB962C8B-B14F-4D97-AF65-F5344CB8AC3E}">
        <p14:creationId xmlns:p14="http://schemas.microsoft.com/office/powerpoint/2010/main" val="22939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/>
              <a:t>OSI Katmanları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3" y="1825625"/>
            <a:ext cx="1049983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Palatino Linotype" panose="02040502050505030304" pitchFamily="18" charset="0"/>
              </a:rPr>
              <a:t> Oturum: </a:t>
            </a:r>
            <a:r>
              <a:rPr lang="tr-TR" dirty="0" smtClean="0">
                <a:latin typeface="Palatino Linotype" panose="02040502050505030304" pitchFamily="18" charset="0"/>
              </a:rPr>
              <a:t>Uç </a:t>
            </a:r>
            <a:r>
              <a:rPr lang="tr-TR" dirty="0">
                <a:latin typeface="Palatino Linotype" panose="02040502050505030304" pitchFamily="18" charset="0"/>
              </a:rPr>
              <a:t>düğümler arasında gerekli oturumun kurulması, yönetilmesi ve </a:t>
            </a:r>
            <a:r>
              <a:rPr lang="tr-TR" dirty="0" smtClean="0">
                <a:latin typeface="Palatino Linotype" panose="02040502050505030304" pitchFamily="18" charset="0"/>
              </a:rPr>
              <a:t>sonlandırılması işlerini </a:t>
            </a:r>
            <a:r>
              <a:rPr lang="tr-TR" dirty="0">
                <a:latin typeface="Palatino Linotype" panose="02040502050505030304" pitchFamily="18" charset="0"/>
              </a:rPr>
              <a:t>kapsar. İletişimin mantıksal sürekliliğinin sağlanması için, iletişimin </a:t>
            </a:r>
            <a:r>
              <a:rPr lang="tr-TR" dirty="0" smtClean="0">
                <a:latin typeface="Palatino Linotype" panose="02040502050505030304" pitchFamily="18" charset="0"/>
              </a:rPr>
              <a:t>kopması durumunda </a:t>
            </a:r>
            <a:r>
              <a:rPr lang="tr-TR" dirty="0">
                <a:latin typeface="Palatino Linotype" panose="02040502050505030304" pitchFamily="18" charset="0"/>
              </a:rPr>
              <a:t>bir </a:t>
            </a:r>
            <a:r>
              <a:rPr lang="tr-TR" dirty="0" smtClean="0">
                <a:latin typeface="Palatino Linotype" panose="02040502050505030304" pitchFamily="18" charset="0"/>
              </a:rPr>
              <a:t>senkronizasyon </a:t>
            </a:r>
            <a:r>
              <a:rPr lang="tr-TR" dirty="0">
                <a:latin typeface="Palatino Linotype" panose="02040502050505030304" pitchFamily="18" charset="0"/>
              </a:rPr>
              <a:t>noktasından başlayarak iletimin kaldığı yerden </a:t>
            </a:r>
            <a:r>
              <a:rPr lang="tr-TR" dirty="0" smtClean="0">
                <a:latin typeface="Palatino Linotype" panose="02040502050505030304" pitchFamily="18" charset="0"/>
              </a:rPr>
              <a:t>devam etmesini </a:t>
            </a:r>
            <a:r>
              <a:rPr lang="tr-TR" dirty="0">
                <a:latin typeface="Palatino Linotype" panose="02040502050505030304" pitchFamily="18" charset="0"/>
              </a:rPr>
              <a:t>sağlar</a:t>
            </a:r>
            <a:r>
              <a:rPr lang="tr-TR" dirty="0" smtClean="0"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endParaRPr lang="tr-TR" dirty="0" smtClean="0"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b="1" dirty="0" smtClean="0">
                <a:latin typeface="Palatino Linotype" panose="02040502050505030304" pitchFamily="18" charset="0"/>
              </a:rPr>
              <a:t> Ulaşım: </a:t>
            </a:r>
            <a:r>
              <a:rPr lang="tr-TR" dirty="0">
                <a:latin typeface="Palatino Linotype" panose="02040502050505030304" pitchFamily="18" charset="0"/>
              </a:rPr>
              <a:t>Bilginin son alıcıda her türlü hatadan arındırılmış olarak elde edilmesini </a:t>
            </a:r>
            <a:r>
              <a:rPr lang="tr-TR" dirty="0" smtClean="0">
                <a:latin typeface="Palatino Linotype" panose="02040502050505030304" pitchFamily="18" charset="0"/>
              </a:rPr>
              <a:t>sağlar. Ulaşım </a:t>
            </a:r>
            <a:r>
              <a:rPr lang="tr-TR" dirty="0">
                <a:latin typeface="Palatino Linotype" panose="02040502050505030304" pitchFamily="18" charset="0"/>
              </a:rPr>
              <a:t>katmanın oluşturduğu bilgi bloklarına bölüm (</a:t>
            </a:r>
            <a:r>
              <a:rPr lang="tr-TR" dirty="0" err="1">
                <a:latin typeface="Palatino Linotype" panose="02040502050505030304" pitchFamily="18" charset="0"/>
              </a:rPr>
              <a:t>segment</a:t>
            </a:r>
            <a:r>
              <a:rPr lang="tr-TR" dirty="0">
                <a:latin typeface="Palatino Linotype" panose="02040502050505030304" pitchFamily="18" charset="0"/>
              </a:rPr>
              <a:t>) denir.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1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/>
              <a:t>OSI Katmanları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23" y="1825625"/>
            <a:ext cx="10499835" cy="435133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b="1" dirty="0" smtClean="0">
                <a:latin typeface="Palatino Linotype" panose="02040502050505030304" pitchFamily="18" charset="0"/>
              </a:rPr>
              <a:t> Ağ Katmanı: </a:t>
            </a:r>
            <a:r>
              <a:rPr lang="tr-TR" dirty="0">
                <a:latin typeface="Palatino Linotype" panose="02040502050505030304" pitchFamily="18" charset="0"/>
              </a:rPr>
              <a:t>Veri paketlerinin bir uçtan diğer uç ağdaki çeşitli düğümler (yönlendirici, </a:t>
            </a:r>
            <a:r>
              <a:rPr lang="tr-TR" dirty="0" err="1" smtClean="0">
                <a:latin typeface="Palatino Linotype" panose="02040502050505030304" pitchFamily="18" charset="0"/>
              </a:rPr>
              <a:t>geçityolu</a:t>
            </a:r>
            <a:r>
              <a:rPr lang="tr-TR" dirty="0" smtClean="0">
                <a:latin typeface="Palatino Linotype" panose="02040502050505030304" pitchFamily="18" charset="0"/>
              </a:rPr>
              <a:t>) üzerinden </a:t>
            </a:r>
            <a:r>
              <a:rPr lang="tr-TR" dirty="0">
                <a:latin typeface="Palatino Linotype" panose="02040502050505030304" pitchFamily="18" charset="0"/>
              </a:rPr>
              <a:t>geçirilip yönlendirilerek alıcısına ulaşmasını sağlayan işlevlere sahiptir. </a:t>
            </a:r>
            <a:r>
              <a:rPr lang="tr-TR" dirty="0" smtClean="0">
                <a:latin typeface="Palatino Linotype" panose="02040502050505030304" pitchFamily="18" charset="0"/>
              </a:rPr>
              <a:t>Buradaki bilgi </a:t>
            </a:r>
            <a:r>
              <a:rPr lang="tr-TR" dirty="0">
                <a:latin typeface="Palatino Linotype" panose="02040502050505030304" pitchFamily="18" charset="0"/>
              </a:rPr>
              <a:t>bloklarına paket adı verilir. İnternet'in protokol kümesi olan TCP/IP'de IP </a:t>
            </a:r>
            <a:r>
              <a:rPr lang="tr-TR" dirty="0" err="1">
                <a:latin typeface="Palatino Linotype" panose="02040502050505030304" pitchFamily="18" charset="0"/>
              </a:rPr>
              <a:t>protokolu</a:t>
            </a:r>
            <a:r>
              <a:rPr lang="tr-TR" dirty="0">
                <a:latin typeface="Palatino Linotype" panose="02040502050505030304" pitchFamily="18" charset="0"/>
              </a:rPr>
              <a:t> </a:t>
            </a:r>
            <a:r>
              <a:rPr lang="tr-TR" dirty="0" smtClean="0">
                <a:latin typeface="Palatino Linotype" panose="02040502050505030304" pitchFamily="18" charset="0"/>
              </a:rPr>
              <a:t>bu katmana </a:t>
            </a:r>
            <a:r>
              <a:rPr lang="tr-TR" dirty="0">
                <a:latin typeface="Palatino Linotype" panose="02040502050505030304" pitchFamily="18" charset="0"/>
              </a:rPr>
              <a:t>ait bir protokoldür</a:t>
            </a:r>
            <a:r>
              <a:rPr lang="tr-TR" dirty="0" smtClean="0"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endParaRPr lang="tr-TR" dirty="0"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b="1" dirty="0">
                <a:latin typeface="Palatino Linotype" panose="02040502050505030304" pitchFamily="18" charset="0"/>
              </a:rPr>
              <a:t> </a:t>
            </a:r>
            <a:r>
              <a:rPr lang="tr-TR" b="1" dirty="0" smtClean="0">
                <a:latin typeface="Palatino Linotype" panose="02040502050505030304" pitchFamily="18" charset="0"/>
              </a:rPr>
              <a:t>Veri Bağı: </a:t>
            </a:r>
            <a:r>
              <a:rPr lang="tr-TR" dirty="0">
                <a:latin typeface="Palatino Linotype" panose="02040502050505030304" pitchFamily="18" charset="0"/>
              </a:rPr>
              <a:t>Gönderilecek bilginin hatalara bağışık bir yapıda lojik işaretlere </a:t>
            </a:r>
            <a:r>
              <a:rPr lang="tr-TR" dirty="0" smtClean="0">
                <a:latin typeface="Palatino Linotype" panose="02040502050505030304" pitchFamily="18" charset="0"/>
              </a:rPr>
              <a:t>dönüştürülmesi, alıcıda </a:t>
            </a:r>
            <a:r>
              <a:rPr lang="tr-TR" dirty="0">
                <a:latin typeface="Palatino Linotype" panose="02040502050505030304" pitchFamily="18" charset="0"/>
              </a:rPr>
              <a:t>hataların </a:t>
            </a:r>
            <a:r>
              <a:rPr lang="tr-TR" dirty="0" smtClean="0">
                <a:latin typeface="Palatino Linotype" panose="02040502050505030304" pitchFamily="18" charset="0"/>
              </a:rPr>
              <a:t>sezilmesi, düzeltilemiyorsa </a:t>
            </a:r>
            <a:r>
              <a:rPr lang="tr-TR" dirty="0">
                <a:latin typeface="Palatino Linotype" panose="02040502050505030304" pitchFamily="18" charset="0"/>
              </a:rPr>
              <a:t>doğrusunun elde edilmesi için </a:t>
            </a:r>
            <a:r>
              <a:rPr lang="tr-TR" dirty="0" smtClean="0">
                <a:latin typeface="Palatino Linotype" panose="02040502050505030304" pitchFamily="18" charset="0"/>
              </a:rPr>
              <a:t>göndericinin uyarılması </a:t>
            </a:r>
            <a:r>
              <a:rPr lang="tr-TR" dirty="0">
                <a:latin typeface="Palatino Linotype" panose="02040502050505030304" pitchFamily="18" charset="0"/>
              </a:rPr>
              <a:t>gibi işlevleri vardır. Gönderilen/alınan lojik </a:t>
            </a:r>
            <a:r>
              <a:rPr lang="tr-TR" dirty="0" smtClean="0">
                <a:latin typeface="Palatino Linotype" panose="02040502050505030304" pitchFamily="18" charset="0"/>
              </a:rPr>
              <a:t>işaret bloklarına </a:t>
            </a:r>
            <a:r>
              <a:rPr lang="tr-TR" dirty="0">
                <a:latin typeface="Palatino Linotype" panose="02040502050505030304" pitchFamily="18" charset="0"/>
              </a:rPr>
              <a:t>çerçeve (</a:t>
            </a:r>
            <a:r>
              <a:rPr lang="tr-TR" dirty="0" err="1" smtClean="0">
                <a:latin typeface="Palatino Linotype" panose="02040502050505030304" pitchFamily="18" charset="0"/>
              </a:rPr>
              <a:t>frame</a:t>
            </a:r>
            <a:r>
              <a:rPr lang="tr-TR" dirty="0" smtClean="0">
                <a:latin typeface="Palatino Linotype" panose="02040502050505030304" pitchFamily="18" charset="0"/>
              </a:rPr>
              <a:t>) denir</a:t>
            </a:r>
            <a:r>
              <a:rPr lang="tr-TR" dirty="0"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622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365125"/>
            <a:ext cx="9585960" cy="1325563"/>
          </a:xfrm>
        </p:spPr>
        <p:txBody>
          <a:bodyPr/>
          <a:lstStyle/>
          <a:p>
            <a:r>
              <a:rPr lang="tr-TR" b="1" dirty="0" smtClean="0"/>
              <a:t>OSI Katmanları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276" y="1825625"/>
            <a:ext cx="5722882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b="1" dirty="0" smtClean="0">
                <a:latin typeface="Palatino Linotype" panose="02040502050505030304" pitchFamily="18" charset="0"/>
              </a:rPr>
              <a:t> Fiziksel: </a:t>
            </a:r>
            <a:r>
              <a:rPr lang="tr-TR" dirty="0" smtClean="0">
                <a:latin typeface="Palatino Linotype" panose="02040502050505030304" pitchFamily="18" charset="0"/>
              </a:rPr>
              <a:t>Verinin </a:t>
            </a:r>
            <a:r>
              <a:rPr lang="tr-TR" dirty="0">
                <a:latin typeface="Palatino Linotype" panose="02040502050505030304" pitchFamily="18" charset="0"/>
              </a:rPr>
              <a:t>fiziksel olarak hat üzerinden aktarılması için gerekli işlevleri kapsar. </a:t>
            </a:r>
            <a:r>
              <a:rPr lang="tr-TR" dirty="0" smtClean="0">
                <a:latin typeface="Palatino Linotype" panose="02040502050505030304" pitchFamily="18" charset="0"/>
              </a:rPr>
              <a:t>Bu katman </a:t>
            </a:r>
            <a:r>
              <a:rPr lang="tr-TR" dirty="0">
                <a:latin typeface="Palatino Linotype" panose="02040502050505030304" pitchFamily="18" charset="0"/>
              </a:rPr>
              <a:t>için tanımlanan standartlar taşıyıcı işaretin şekli, verici ve alıcı konumundaki </a:t>
            </a:r>
            <a:r>
              <a:rPr lang="tr-TR" dirty="0" smtClean="0">
                <a:latin typeface="Palatino Linotype" panose="02040502050505030304" pitchFamily="18" charset="0"/>
              </a:rPr>
              <a:t>uç noktaların </a:t>
            </a:r>
            <a:r>
              <a:rPr lang="tr-TR" dirty="0">
                <a:latin typeface="Palatino Linotype" panose="02040502050505030304" pitchFamily="18" charset="0"/>
              </a:rPr>
              <a:t>elektriksel ve mekanik özelliklerini belirler. Kablo, </a:t>
            </a:r>
            <a:r>
              <a:rPr lang="tr-TR" dirty="0" err="1">
                <a:latin typeface="Palatino Linotype" panose="02040502050505030304" pitchFamily="18" charset="0"/>
              </a:rPr>
              <a:t>konnektör</a:t>
            </a:r>
            <a:r>
              <a:rPr lang="tr-TR" dirty="0">
                <a:latin typeface="Palatino Linotype" panose="02040502050505030304" pitchFamily="18" charset="0"/>
              </a:rPr>
              <a:t> standartları </a:t>
            </a:r>
            <a:r>
              <a:rPr lang="tr-TR" dirty="0" smtClean="0">
                <a:latin typeface="Palatino Linotype" panose="02040502050505030304" pitchFamily="18" charset="0"/>
              </a:rPr>
              <a:t>bu katmanda </a:t>
            </a:r>
            <a:r>
              <a:rPr lang="tr-TR" dirty="0">
                <a:latin typeface="Palatino Linotype" panose="02040502050505030304" pitchFamily="18" charset="0"/>
              </a:rPr>
              <a:t>yapılır.</a:t>
            </a:r>
          </a:p>
        </p:txBody>
      </p:sp>
      <p:pic>
        <p:nvPicPr>
          <p:cNvPr id="4098" name="Picture 2" descr="C:\Users\tmyo312\Desktop\ağ temelleri\networ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68" y="1946931"/>
            <a:ext cx="4593167" cy="344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73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591</Words>
  <Application>Microsoft Office PowerPoint</Application>
  <PresentationFormat>Özel</PresentationFormat>
  <Paragraphs>51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Office Theme</vt:lpstr>
      <vt:lpstr>OSI Modeli</vt:lpstr>
      <vt:lpstr>OSI Modeli Nedir?</vt:lpstr>
      <vt:lpstr>OSI Modeli Nedir?</vt:lpstr>
      <vt:lpstr>PowerPoint Sunusu</vt:lpstr>
      <vt:lpstr>PowerPoint Sunusu</vt:lpstr>
      <vt:lpstr>OSI Katmanları</vt:lpstr>
      <vt:lpstr>OSI Katmanları</vt:lpstr>
      <vt:lpstr>OSI Katmanları</vt:lpstr>
      <vt:lpstr>OSI Katmanları</vt:lpstr>
      <vt:lpstr>TCP/IP Modeli</vt:lpstr>
      <vt:lpstr>TCP/IP Modeli</vt:lpstr>
      <vt:lpstr>TCP/IP Modeli</vt:lpstr>
      <vt:lpstr>Teşekkürler…</vt:lpstr>
    </vt:vector>
  </TitlesOfParts>
  <Manager>www.aliosmangokcan.com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Başlık</dc:title>
  <dc:creator>Uzem PC</dc:creator>
  <cp:lastModifiedBy>tmyo312</cp:lastModifiedBy>
  <cp:revision>10</cp:revision>
  <dcterms:created xsi:type="dcterms:W3CDTF">2016-09-07T14:12:43Z</dcterms:created>
  <dcterms:modified xsi:type="dcterms:W3CDTF">2016-12-26T15:16:05Z</dcterms:modified>
</cp:coreProperties>
</file>